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2" r:id="rId2"/>
    <p:sldId id="305" r:id="rId3"/>
    <p:sldId id="304" r:id="rId4"/>
    <p:sldId id="306" r:id="rId5"/>
    <p:sldId id="307" r:id="rId6"/>
    <p:sldId id="308" r:id="rId7"/>
    <p:sldId id="309" r:id="rId8"/>
    <p:sldId id="310" r:id="rId9"/>
    <p:sldId id="313" r:id="rId10"/>
    <p:sldId id="311" r:id="rId11"/>
    <p:sldId id="312" r:id="rId12"/>
    <p:sldId id="314" r:id="rId13"/>
    <p:sldId id="316" r:id="rId14"/>
    <p:sldId id="315" r:id="rId15"/>
    <p:sldId id="317" r:id="rId16"/>
    <p:sldId id="318" r:id="rId17"/>
    <p:sldId id="319" r:id="rId18"/>
    <p:sldId id="320" r:id="rId19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382" y="62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>
            <a:extLst>
              <a:ext uri="{FF2B5EF4-FFF2-40B4-BE49-F238E27FC236}">
                <a16:creationId xmlns:a16="http://schemas.microsoft.com/office/drawing/2014/main" id="{ECA69EF9-131C-4A4C-A111-36F871E92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ots. perustyyl. napsautt.</a:t>
            </a:r>
          </a:p>
        </p:txBody>
      </p:sp>
      <p:sp>
        <p:nvSpPr>
          <p:cNvPr id="79875" name="Text Placeholder 2">
            <a:extLst>
              <a:ext uri="{FF2B5EF4-FFF2-40B4-BE49-F238E27FC236}">
                <a16:creationId xmlns:a16="http://schemas.microsoft.com/office/drawing/2014/main" id="{C3BB0176-B07A-493A-BB81-3537DE0A9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napsautt.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F233DEF3-BF47-4C31-9E52-D1639B83BB71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9877" name="Picture 36" descr="Birdlife-Suomi-logo">
            <a:extLst>
              <a:ext uri="{FF2B5EF4-FFF2-40B4-BE49-F238E27FC236}">
                <a16:creationId xmlns:a16="http://schemas.microsoft.com/office/drawing/2014/main" id="{9E5D68B6-6C92-4854-ADC5-67120BF13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A8C577DE-BD83-456A-B36E-3D8060807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2872600220"/>
      </p:ext>
    </p:extLst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ji ja sekoitetta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609975" cy="2673350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DBAE1540-5038-42A5-BF3B-0D55B8D5B6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113" y="4344366"/>
            <a:ext cx="2179914" cy="704712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fi-FI" dirty="0"/>
              <a:t>: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599"/>
            <a:ext cx="4703002" cy="3916363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92332331-2040-4081-B1DC-7D9B0F1811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84501" y="4354513"/>
            <a:ext cx="2852392" cy="1678125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03627F92-048E-4537-9768-644F73758D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26497" y="4354513"/>
            <a:ext cx="2852392" cy="1668600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5" name="Tekstin paikkamerkki 7">
            <a:extLst>
              <a:ext uri="{FF2B5EF4-FFF2-40B4-BE49-F238E27FC236}">
                <a16:creationId xmlns:a16="http://schemas.microsoft.com/office/drawing/2014/main" id="{50D0B911-F806-4005-AEB0-13EEDCE4DD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4501" y="6048361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9D64032F-08F9-4576-AD7B-BCDB782E28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26497" y="6023113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512909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/>
      <p:bldP spid="16" grpId="0"/>
      <p:bldP spid="15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 p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798982"/>
            <a:ext cx="3609975" cy="1630017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00"/>
            <a:ext cx="4703002" cy="3200399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Tekstin paikkamerkki 5">
            <a:extLst>
              <a:ext uri="{FF2B5EF4-FFF2-40B4-BE49-F238E27FC236}">
                <a16:creationId xmlns:a16="http://schemas.microsoft.com/office/drawing/2014/main" id="{6E4D51B7-8C28-49FD-9D04-EB63ACF77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4698" y="4045229"/>
            <a:ext cx="3609975" cy="2226361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kstin paikkamerkki 3">
            <a:extLst>
              <a:ext uri="{FF2B5EF4-FFF2-40B4-BE49-F238E27FC236}">
                <a16:creationId xmlns:a16="http://schemas.microsoft.com/office/drawing/2014/main" id="{BF8BB254-C2C4-41EF-A469-1EAD5B6A0F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698" y="1391273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/>
              <a:t>KOIRAS</a:t>
            </a:r>
            <a:endParaRPr lang="fi-FI" dirty="0"/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246C6E60-667D-496E-A608-4D1109F2CF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4283" y="3558210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NAARAS</a:t>
            </a:r>
          </a:p>
        </p:txBody>
      </p:sp>
      <p:sp>
        <p:nvSpPr>
          <p:cNvPr id="18" name="Kuvan paikkamerkki 11">
            <a:extLst>
              <a:ext uri="{FF2B5EF4-FFF2-40B4-BE49-F238E27FC236}">
                <a16:creationId xmlns:a16="http://schemas.microsoft.com/office/drawing/2014/main" id="{8AAD4EC6-22D1-4072-9406-10229327ED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75125" y="3558210"/>
            <a:ext cx="4703002" cy="2713381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9527814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la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573620"/>
            <a:ext cx="3609975" cy="4710222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70"/>
            <a:ext cx="4703002" cy="537468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9288431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42B19B-22F0-469C-B0CB-F4F4AF649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342A64-84BF-4B13-9417-48D59BD0B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75980201"/>
      </p:ext>
    </p:extLst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C236DB-B481-45B6-B752-7F74A479E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C9F8F4-C9C6-4805-A6B7-AE65C8DB1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0398949"/>
      </p:ext>
    </p:extLst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A850E7-8513-437B-83A9-94A817DD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E5E16C-C6D7-4B0B-932C-150782313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E128996-D2AB-4F2E-9030-A77926E68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525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284007257"/>
      </p:ext>
    </p:extLst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913AA8-3196-4DE2-A12E-58218953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D2B220-207D-4ECE-ADD7-2AE4E14F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9BCBBEE-C114-4F98-B4EB-D1DDF2BAE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AE31320-1A98-4A61-9361-ACED0E496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FABE3A7-E3B9-4DE2-9645-5ED43E208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68358719"/>
      </p:ext>
    </p:extLst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87B819-C23E-44C7-89F1-CBBBC8AF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787568022"/>
      </p:ext>
    </p:extLst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69768"/>
      </p:ext>
    </p:extLst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DE2E79-E902-44A6-8344-BDA9CF89C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645531-CD8B-426F-A430-38F17285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534C98A-8910-4BC0-9EBF-4CECB1388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75562733"/>
      </p:ext>
    </p:extLst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6E8278-CE95-4793-8EE2-0C956CF1A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8BDEDCF-84D1-4653-96FE-D6D54241B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BE4D77D-1E10-4430-9D87-3DE881143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13070696"/>
      </p:ext>
    </p:extLst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F9147-AAE4-4FA1-9C50-220DD461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F93EE0-4886-4360-AABD-7BDEEEAC7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52011481"/>
      </p:ext>
    </p:extLst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B4240A4-FA73-4F20-9289-8911883DD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96063" y="188913"/>
            <a:ext cx="2090737" cy="614203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90AE58-9732-4B31-8464-8AC540734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23850" y="188913"/>
            <a:ext cx="6119813" cy="614203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6047244"/>
      </p:ext>
    </p:extLst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Placeholder 1">
            <a:extLst>
              <a:ext uri="{FF2B5EF4-FFF2-40B4-BE49-F238E27FC236}">
                <a16:creationId xmlns:a16="http://schemas.microsoft.com/office/drawing/2014/main" id="{62DC1CD7-2EEE-44F2-B719-05B50E07D6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71550" y="188913"/>
            <a:ext cx="74533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perustyyl. napsautt.</a:t>
            </a:r>
            <a:endParaRPr lang="en-GB" altLang="fi-FI"/>
          </a:p>
        </p:txBody>
      </p:sp>
      <p:sp>
        <p:nvSpPr>
          <p:cNvPr id="78851" name="Text Placeholder 2">
            <a:extLst>
              <a:ext uri="{FF2B5EF4-FFF2-40B4-BE49-F238E27FC236}">
                <a16:creationId xmlns:a16="http://schemas.microsoft.com/office/drawing/2014/main" id="{B3C131A5-5980-464A-B34F-F7A82781EC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3850" y="1484313"/>
            <a:ext cx="836295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tekstin perustyylejä napsauttamalla</a:t>
            </a:r>
          </a:p>
          <a:p>
            <a:pPr lvl="1"/>
            <a:r>
              <a:rPr lang="en-US" altLang="fi-FI"/>
              <a:t>toinen taso</a:t>
            </a:r>
          </a:p>
          <a:p>
            <a:pPr lvl="2"/>
            <a:r>
              <a:rPr lang="en-US" altLang="fi-FI"/>
              <a:t>kolmas taso</a:t>
            </a:r>
          </a:p>
          <a:p>
            <a:pPr lvl="3"/>
            <a:r>
              <a:rPr lang="en-US" altLang="fi-FI"/>
              <a:t>neljäs taso</a:t>
            </a:r>
          </a:p>
          <a:p>
            <a:pPr lvl="4"/>
            <a:r>
              <a:rPr lang="en-US" altLang="fi-FI"/>
              <a:t>viides taso</a:t>
            </a:r>
            <a:endParaRPr lang="en-GB" altLang="fi-FI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CA421F38-BB42-4645-80B6-78A579E9805C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8853" name="Picture 36" descr="Birdlife-Suomi-logo">
            <a:extLst>
              <a:ext uri="{FF2B5EF4-FFF2-40B4-BE49-F238E27FC236}">
                <a16:creationId xmlns:a16="http://schemas.microsoft.com/office/drawing/2014/main" id="{F613504F-83FA-4023-9011-3ADF978ED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D53AC93D-5893-40F3-A5FB-94294945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95B22C1-6E11-48A5-AA1B-3882239F8E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5542141"/>
            <a:ext cx="9144000" cy="131585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D6C7FF8-6CAD-46BE-8199-327FA621FFB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5870362"/>
            <a:ext cx="1329043" cy="987638"/>
          </a:xfrm>
          <a:prstGeom prst="rect">
            <a:avLst/>
          </a:prstGeom>
        </p:spPr>
      </p:pic>
      <p:sp>
        <p:nvSpPr>
          <p:cNvPr id="9" name="Text Box 37">
            <a:extLst>
              <a:ext uri="{FF2B5EF4-FFF2-40B4-BE49-F238E27FC236}">
                <a16:creationId xmlns:a16="http://schemas.microsoft.com/office/drawing/2014/main" id="{6E839B53-3D0D-4A1F-81DD-06970C5316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526" y="6546576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CEA4C09-D7EB-4D9A-AAAA-D31E99B3935A}"/>
              </a:ext>
            </a:extLst>
          </p:cNvPr>
          <p:cNvSpPr txBox="1"/>
          <p:nvPr userDrawn="1"/>
        </p:nvSpPr>
        <p:spPr>
          <a:xfrm>
            <a:off x="4690110" y="6488668"/>
            <a:ext cx="445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Kuvat: Jari Peltomäki</a:t>
            </a:r>
            <a:r>
              <a:rPr lang="en-FI" sz="1200" dirty="0"/>
              <a:t>, Micha </a:t>
            </a:r>
            <a:r>
              <a:rPr lang="en-FI" sz="1200" dirty="0" err="1"/>
              <a:t>Fager</a:t>
            </a:r>
            <a:r>
              <a:rPr lang="en-FI" sz="1200" dirty="0"/>
              <a:t>, </a:t>
            </a:r>
            <a:r>
              <a:rPr lang="en-FI" sz="1200" dirty="0" err="1"/>
              <a:t>Pertti</a:t>
            </a:r>
            <a:r>
              <a:rPr lang="en-FI" sz="1200" dirty="0"/>
              <a:t> Rasp, Petri </a:t>
            </a:r>
            <a:r>
              <a:rPr lang="en-FI" sz="1200" dirty="0" err="1"/>
              <a:t>Vainio</a:t>
            </a:r>
            <a:r>
              <a:rPr lang="fi-FI" sz="1200" dirty="0"/>
              <a:t> </a:t>
            </a:r>
            <a:r>
              <a:rPr lang="fi-FI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156326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pull dir="r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4F07B-40FF-4FB4-89F7-EDE932763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LAULUJOUTSEN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1A51F-7AC2-4EF9-935F-081032CA53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150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98612-3458-4962-B47B-434C313A66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Suomen</a:t>
            </a:r>
            <a:r>
              <a:rPr lang="en-FI" dirty="0"/>
              <a:t> </a:t>
            </a:r>
            <a:r>
              <a:rPr lang="en-FI" dirty="0" err="1"/>
              <a:t>suurimpia</a:t>
            </a:r>
            <a:r>
              <a:rPr lang="en-FI" dirty="0"/>
              <a:t> </a:t>
            </a:r>
            <a:r>
              <a:rPr lang="en-FI" dirty="0" err="1"/>
              <a:t>lentäviä</a:t>
            </a:r>
            <a:r>
              <a:rPr lang="en-FI" dirty="0"/>
              <a:t> </a:t>
            </a:r>
            <a:r>
              <a:rPr lang="en-FI" dirty="0" err="1"/>
              <a:t>lintuja</a:t>
            </a:r>
            <a:endParaRPr lang="en-FI" dirty="0"/>
          </a:p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Nokassa</a:t>
            </a:r>
            <a:r>
              <a:rPr lang="en-FI" dirty="0"/>
              <a:t> </a:t>
            </a:r>
            <a:r>
              <a:rPr lang="en-FI" dirty="0" err="1"/>
              <a:t>keltaista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mustaa</a:t>
            </a:r>
            <a:endParaRPr lang="en-FI" dirty="0"/>
          </a:p>
          <a:p>
            <a:r>
              <a:rPr lang="en-FI" dirty="0" err="1"/>
              <a:t>Lentää</a:t>
            </a:r>
            <a:r>
              <a:rPr lang="en-FI" dirty="0"/>
              <a:t> </a:t>
            </a:r>
            <a:r>
              <a:rPr lang="en-FI" dirty="0" err="1"/>
              <a:t>kaula</a:t>
            </a:r>
            <a:r>
              <a:rPr lang="en-FI" dirty="0"/>
              <a:t> </a:t>
            </a:r>
            <a:r>
              <a:rPr lang="en-FI" dirty="0" err="1"/>
              <a:t>suorana</a:t>
            </a:r>
            <a:endParaRPr lang="en-FI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24A3A638-4BAC-4A53-9F7C-B3DF88BEEFA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6049"/>
          <a:stretch/>
        </p:blipFill>
        <p:spPr>
          <a:xfrm>
            <a:off x="4175125" y="228670"/>
            <a:ext cx="4703002" cy="5374688"/>
          </a:xfrm>
        </p:spPr>
      </p:pic>
      <p:pic>
        <p:nvPicPr>
          <p:cNvPr id="6" name="Picture 5" descr="A bird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77CCA5B5-D781-40F9-8AEE-61A1F0119B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4935" y="3154296"/>
            <a:ext cx="4703002" cy="305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489852"/>
      </p:ext>
    </p:extLst>
  </p:cSld>
  <p:clrMapOvr>
    <a:masterClrMapping/>
  </p:clrMapOvr>
  <p:transition>
    <p:pull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E2484-1D4E-4A43-BF25-D784A01C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KANADANHANHI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04F8D-6136-4BBE-BB09-81A817291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95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018B5-EE1A-49C9-9C1E-BE2F9DD3A5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Suurikokoinen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kaula</a:t>
            </a:r>
            <a:r>
              <a:rPr lang="en-FI" dirty="0"/>
              <a:t> </a:t>
            </a:r>
            <a:r>
              <a:rPr lang="en-FI" dirty="0" err="1"/>
              <a:t>mustat</a:t>
            </a:r>
            <a:r>
              <a:rPr lang="en-FI" dirty="0"/>
              <a:t>, </a:t>
            </a:r>
            <a:r>
              <a:rPr lang="en-FI" dirty="0" err="1"/>
              <a:t>poski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leuanalus</a:t>
            </a:r>
            <a:r>
              <a:rPr lang="en-FI" dirty="0"/>
              <a:t> </a:t>
            </a:r>
            <a:r>
              <a:rPr lang="en-FI" dirty="0" err="1"/>
              <a:t>valkoiset</a:t>
            </a:r>
            <a:endParaRPr lang="en-FI" dirty="0"/>
          </a:p>
          <a:p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vaalea</a:t>
            </a:r>
            <a:endParaRPr lang="en-FI" dirty="0"/>
          </a:p>
          <a:p>
            <a:r>
              <a:rPr lang="en-FI" dirty="0" err="1"/>
              <a:t>Selkä</a:t>
            </a:r>
            <a:r>
              <a:rPr lang="en-FI" dirty="0"/>
              <a:t> </a:t>
            </a:r>
            <a:r>
              <a:rPr lang="en-FI" dirty="0" err="1"/>
              <a:t>harmaanruskea</a:t>
            </a:r>
            <a:endParaRPr lang="en-FI" dirty="0"/>
          </a:p>
        </p:txBody>
      </p:sp>
      <p:pic>
        <p:nvPicPr>
          <p:cNvPr id="7" name="Picture Placeholder 6" descr="A picture containing grass, outdoor, goose, bird&#10;&#10;Description automatically generated">
            <a:extLst>
              <a:ext uri="{FF2B5EF4-FFF2-40B4-BE49-F238E27FC236}">
                <a16:creationId xmlns:a16="http://schemas.microsoft.com/office/drawing/2014/main" id="{C054993F-CCC4-4C89-9B08-9CC07505C38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4"/>
          <a:stretch/>
        </p:blipFill>
        <p:spPr>
          <a:xfrm>
            <a:off x="4729523" y="228670"/>
            <a:ext cx="4148604" cy="5374688"/>
          </a:xfrm>
        </p:spPr>
      </p:pic>
    </p:spTree>
    <p:extLst>
      <p:ext uri="{BB962C8B-B14F-4D97-AF65-F5344CB8AC3E}">
        <p14:creationId xmlns:p14="http://schemas.microsoft.com/office/powerpoint/2010/main" val="445372878"/>
      </p:ext>
    </p:extLst>
  </p:cSld>
  <p:clrMapOvr>
    <a:masterClrMapping/>
  </p:clrMapOvr>
  <p:transition>
    <p:pull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133C5-043F-4EF8-9203-74A578572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MERIHANHI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17F68-F90C-43ED-938F-992321A597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78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F1129-2797-4D4E-B71D-68DD6BD16F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vaaleampi</a:t>
            </a:r>
            <a:endParaRPr lang="en-FI" dirty="0"/>
          </a:p>
          <a:p>
            <a:r>
              <a:rPr lang="en-FI" dirty="0" err="1"/>
              <a:t>Suuri</a:t>
            </a:r>
            <a:r>
              <a:rPr lang="en-FI" dirty="0"/>
              <a:t> </a:t>
            </a:r>
            <a:r>
              <a:rPr lang="en-FI" dirty="0" err="1"/>
              <a:t>vaaleanpunertava</a:t>
            </a:r>
            <a:r>
              <a:rPr lang="en-FI" dirty="0"/>
              <a:t> tai </a:t>
            </a:r>
            <a:r>
              <a:rPr lang="en-FI" dirty="0" err="1"/>
              <a:t>oranssi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vaaleanpunertavat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4BAE19-97DD-4FE1-8003-2D41B38987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duck standing on grass by a body of water&#10;&#10;Description automatically generated with low confidence">
            <a:extLst>
              <a:ext uri="{FF2B5EF4-FFF2-40B4-BE49-F238E27FC236}">
                <a16:creationId xmlns:a16="http://schemas.microsoft.com/office/drawing/2014/main" id="{98E54173-71D0-47B8-8576-5E127B4C71D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8" t="-2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5796437-E140-44C6-B66F-1A97EEAAAEB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3A66DA-DAC8-42DB-A447-4AA50458BF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CC12DC7-E5BC-4926-9261-A82412B373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52851" y="6023113"/>
            <a:ext cx="2179914" cy="387654"/>
          </a:xfrm>
        </p:spPr>
        <p:txBody>
          <a:bodyPr/>
          <a:lstStyle/>
          <a:p>
            <a:r>
              <a:rPr lang="en-FI" dirty="0" err="1"/>
              <a:t>Metsähanhi</a:t>
            </a:r>
            <a:endParaRPr lang="en-FI" dirty="0"/>
          </a:p>
        </p:txBody>
      </p:sp>
      <p:pic>
        <p:nvPicPr>
          <p:cNvPr id="13" name="Picture Placeholder 11" descr="A picture containing grass, bird, outdoor, goose&#10;&#10;Description automatically generated">
            <a:extLst>
              <a:ext uri="{FF2B5EF4-FFF2-40B4-BE49-F238E27FC236}">
                <a16:creationId xmlns:a16="http://schemas.microsoft.com/office/drawing/2014/main" id="{C7E31F61-4B77-4A7B-B090-C938DC4AC20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0639" y="4344129"/>
            <a:ext cx="2328249" cy="1678846"/>
          </a:xfrm>
        </p:spPr>
      </p:pic>
    </p:spTree>
    <p:extLst>
      <p:ext uri="{BB962C8B-B14F-4D97-AF65-F5344CB8AC3E}">
        <p14:creationId xmlns:p14="http://schemas.microsoft.com/office/powerpoint/2010/main" val="2168864737"/>
      </p:ext>
    </p:extLst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SINISORSA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55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Sinivihreä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kaularengas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tummanruskea</a:t>
            </a:r>
            <a:r>
              <a:rPr lang="en-FI" dirty="0"/>
              <a:t>, </a:t>
            </a:r>
            <a:r>
              <a:rPr lang="en-FI" dirty="0" err="1"/>
              <a:t>muu</a:t>
            </a:r>
            <a:r>
              <a:rPr lang="en-FI" dirty="0"/>
              <a:t> </a:t>
            </a:r>
            <a:r>
              <a:rPr lang="en-FI" dirty="0" err="1"/>
              <a:t>ruumis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Pyrstössä</a:t>
            </a:r>
            <a:r>
              <a:rPr lang="en-FI" dirty="0"/>
              <a:t> </a:t>
            </a:r>
            <a:r>
              <a:rPr lang="en-FI" dirty="0" err="1"/>
              <a:t>kiehkurat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765"/>
          <a:stretch/>
        </p:blipFill>
        <p:spPr/>
      </p:pic>
      <p:pic>
        <p:nvPicPr>
          <p:cNvPr id="14" name="Picture Placeholder 13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069A4133-5132-4801-BC58-FD96271288F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Lapasorsa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Telkkä</a:t>
            </a:r>
            <a:endParaRPr lang="en-FI" dirty="0"/>
          </a:p>
        </p:txBody>
      </p:sp>
      <p:pic>
        <p:nvPicPr>
          <p:cNvPr id="15" name="Kuvan paikkamerkki 10" descr="Kuva, joka sisältää kohteen ankka, eläin, lintu, vesi&#10;&#10;Kuvaus luotu automaattisesti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3629328676"/>
      </p:ext>
    </p:extLst>
  </p:cSld>
  <p:clrMapOvr>
    <a:masterClrMapping/>
  </p:clrMapOvr>
  <p:transition>
    <p:pull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6C93-D154-405E-8034-AB65DC74F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JOUHISORSA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C4245-C6AF-4F84-A8F9-132FF736C2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56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EA7EC-C3E1-40CE-A87D-C246D7A230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pyrstöjouhi</a:t>
            </a:r>
            <a:endParaRPr lang="en-FI" dirty="0"/>
          </a:p>
          <a:p>
            <a:r>
              <a:rPr lang="en-FI" dirty="0" err="1"/>
              <a:t>Suklaanruskea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 err="1"/>
              <a:t>Rinnan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alue</a:t>
            </a:r>
            <a:r>
              <a:rPr lang="en-FI" dirty="0"/>
              <a:t> </a:t>
            </a:r>
            <a:r>
              <a:rPr lang="en-FI" dirty="0" err="1"/>
              <a:t>nousee</a:t>
            </a:r>
            <a:r>
              <a:rPr lang="en-FI" dirty="0"/>
              <a:t> </a:t>
            </a:r>
            <a:r>
              <a:rPr lang="en-FI" dirty="0" err="1"/>
              <a:t>viiruna</a:t>
            </a:r>
            <a:r>
              <a:rPr lang="en-FI" dirty="0"/>
              <a:t> </a:t>
            </a:r>
            <a:r>
              <a:rPr lang="en-FI" dirty="0" err="1"/>
              <a:t>niskaan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F057F6-5030-4708-99E4-C62F3E2909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970B9A23-DA38-463A-9B12-E92CD678D7C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4175125" y="228600"/>
            <a:ext cx="4703002" cy="3651838"/>
          </a:xfr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EA64D67-C302-4B3E-816A-2C6651CF22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68C911D9-81F5-4C4F-AE52-CA9DAEB2D95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29B99-D2AD-40D2-A672-F30A6A1B1CF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D5685D-7AE6-4BBC-81BD-546DE8BC78E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/>
              <a:t>Alli</a:t>
            </a:r>
          </a:p>
        </p:txBody>
      </p:sp>
    </p:spTree>
    <p:extLst>
      <p:ext uri="{BB962C8B-B14F-4D97-AF65-F5344CB8AC3E}">
        <p14:creationId xmlns:p14="http://schemas.microsoft.com/office/powerpoint/2010/main" val="3173240489"/>
      </p:ext>
    </p:extLst>
  </p:cSld>
  <p:clrMapOvr>
    <a:masterClrMapping/>
  </p:clrMapOvr>
  <p:transition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3EC58-438D-4EE9-A7EA-22409302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LAPASORSA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D8C09-B02C-4349-93CA-11E8DC77BB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48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21814-1B4F-4E36-8269-E9C840C685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kärjestä</a:t>
            </a:r>
            <a:r>
              <a:rPr lang="en-FI" dirty="0"/>
              <a:t> </a:t>
            </a:r>
            <a:r>
              <a:rPr lang="en-FI" dirty="0" err="1"/>
              <a:t>leveä</a:t>
            </a:r>
            <a:r>
              <a:rPr lang="en-FI" dirty="0"/>
              <a:t> </a:t>
            </a:r>
            <a:r>
              <a:rPr lang="en-FI" dirty="0" err="1"/>
              <a:t>tumma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Tummanvihreä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 err="1"/>
              <a:t>Vatsa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kyljet</a:t>
            </a:r>
            <a:r>
              <a:rPr lang="en-FI" dirty="0"/>
              <a:t> </a:t>
            </a:r>
            <a:r>
              <a:rPr lang="en-FI" dirty="0" err="1"/>
              <a:t>punaruskeat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7910F2-A743-4FF8-BF6D-6A908977B3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D42A61EC-45B1-4CE4-BD48-9F1DA9142BF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Picture Placeholder 15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EE1F92F8-5893-4B4B-A62F-00CA1149CB1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6128" y="4355403"/>
            <a:ext cx="2140765" cy="1677236"/>
          </a:xfrm>
        </p:spPr>
      </p:pic>
      <p:pic>
        <p:nvPicPr>
          <p:cNvPr id="14" name="Picture Placeholder 13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3AB301A6-E7BD-4F14-AFCE-693F1554F68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497" y="4354513"/>
            <a:ext cx="2854254" cy="166860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088DD7-2A90-4FDB-8030-5E441464B5F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96128" y="6049252"/>
            <a:ext cx="2179914" cy="387654"/>
          </a:xfrm>
        </p:spPr>
        <p:txBody>
          <a:bodyPr/>
          <a:lstStyle/>
          <a:p>
            <a:r>
              <a:rPr lang="en-FI" dirty="0" err="1"/>
              <a:t>Sinisorsa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7237E0-C24A-459E-85FA-36423756C5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Telkkä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659696553"/>
      </p:ext>
    </p:extLst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F49FA-17DB-4E49-A6F7-94EB34CC4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HAAPANA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BE4E2-5AFD-40FB-AEAE-390606F18B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46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2FEE5-6D88-4AD9-A403-BF4DA357D6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Punaruskea</a:t>
            </a:r>
            <a:r>
              <a:rPr lang="en-FI" dirty="0"/>
              <a:t> </a:t>
            </a:r>
            <a:r>
              <a:rPr lang="en-FI" dirty="0" err="1"/>
              <a:t>pyöreä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 err="1"/>
              <a:t>Kermanvaalea</a:t>
            </a:r>
            <a:r>
              <a:rPr lang="en-FI" dirty="0"/>
              <a:t> </a:t>
            </a:r>
            <a:r>
              <a:rPr lang="en-FI" dirty="0" err="1"/>
              <a:t>otsa</a:t>
            </a:r>
            <a:endParaRPr lang="en-FI" dirty="0"/>
          </a:p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Harmaat</a:t>
            </a:r>
            <a:r>
              <a:rPr lang="en-FI" dirty="0"/>
              <a:t> </a:t>
            </a:r>
            <a:r>
              <a:rPr lang="en-FI" dirty="0" err="1"/>
              <a:t>kyljet</a:t>
            </a:r>
            <a:endParaRPr lang="en-FI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23D1038-11F5-4A39-BF89-9F3ECCE20F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7" name="Picture Placeholder 6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1292FF1B-8AFF-4751-BA2B-10A996A449C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536577"/>
          </a:xfr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9EAA27-78DB-49EC-A870-F1060C085F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553EF0DE-AE8D-45E7-B922-418C7B83964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497" y="4354513"/>
            <a:ext cx="2516640" cy="1570166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DA50C5B-21AC-44E3-B13B-33BDD27269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5CCAFDA-B239-4E05-A75F-0641BEA35A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Tavi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209359520"/>
      </p:ext>
    </p:extLst>
  </p:cSld>
  <p:clrMapOvr>
    <a:masterClrMapping/>
  </p:clrMapOvr>
  <p:transition>
    <p:pull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73F70-348D-4726-B8FA-72AFE20ED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TAVI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08459-36F3-4907-A605-55FA5454A0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36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14701-FB48-40B1-B52A-B58495179D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Pienikokoinen</a:t>
            </a:r>
            <a:endParaRPr lang="en-FI" dirty="0"/>
          </a:p>
          <a:p>
            <a:pPr marL="0" indent="0">
              <a:buNone/>
            </a:pPr>
            <a:r>
              <a:rPr lang="en-FI" dirty="0"/>
              <a:t>KOIRAS</a:t>
            </a:r>
          </a:p>
          <a:p>
            <a:pPr>
              <a:buFont typeface="+mj-lt"/>
              <a:buAutoNum type="arabicPeriod" startAt="2"/>
            </a:pPr>
            <a:r>
              <a:rPr lang="en-FI" dirty="0" err="1"/>
              <a:t>Punaruskeassa</a:t>
            </a:r>
            <a:r>
              <a:rPr lang="en-FI" dirty="0"/>
              <a:t> </a:t>
            </a:r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sinivihreä</a:t>
            </a:r>
            <a:r>
              <a:rPr lang="en-FI" dirty="0"/>
              <a:t> </a:t>
            </a:r>
            <a:r>
              <a:rPr lang="en-FI" dirty="0" err="1"/>
              <a:t>kuvio</a:t>
            </a:r>
            <a:r>
              <a:rPr lang="en-FI" dirty="0"/>
              <a:t> (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näy</a:t>
            </a:r>
            <a:r>
              <a:rPr lang="en-FI" dirty="0"/>
              <a:t> </a:t>
            </a:r>
            <a:r>
              <a:rPr lang="en-FI" dirty="0" err="1"/>
              <a:t>kauas</a:t>
            </a:r>
            <a:r>
              <a:rPr lang="en-FI" dirty="0"/>
              <a:t>)</a:t>
            </a:r>
          </a:p>
          <a:p>
            <a:pPr>
              <a:buFont typeface="+mj-lt"/>
              <a:buAutoNum type="arabicPeriod" startAt="2"/>
            </a:pP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kylkijuova</a:t>
            </a:r>
            <a:endParaRPr lang="en-FI" dirty="0"/>
          </a:p>
          <a:p>
            <a:pPr>
              <a:buFont typeface="+mj-lt"/>
              <a:buAutoNum type="arabicPeriod" startAt="2"/>
            </a:pPr>
            <a:r>
              <a:rPr lang="en-FI" dirty="0" err="1"/>
              <a:t>Kellertävä</a:t>
            </a:r>
            <a:r>
              <a:rPr lang="en-FI" dirty="0"/>
              <a:t> </a:t>
            </a:r>
            <a:r>
              <a:rPr lang="en-FI" dirty="0" err="1"/>
              <a:t>laikku</a:t>
            </a:r>
            <a:r>
              <a:rPr lang="en-FI" dirty="0"/>
              <a:t> </a:t>
            </a:r>
            <a:r>
              <a:rPr lang="en-FI" dirty="0" err="1"/>
              <a:t>takapäässä</a:t>
            </a:r>
            <a:endParaRPr lang="en-FI" dirty="0"/>
          </a:p>
          <a:p>
            <a:pPr>
              <a:buAutoNum type="arabicPeriod" startAt="2"/>
            </a:pPr>
            <a:endParaRPr lang="en-FI" dirty="0"/>
          </a:p>
          <a:p>
            <a:pPr>
              <a:buAutoNum type="arabicPeriod" startAt="2"/>
            </a:pP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AA0F53-3797-40D1-BDC7-E31A1FD4D6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DCB8D5A0-DA72-45B0-8A00-90D0E3BFDF5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6C1A7C9-D334-4F3B-8284-A40F1B65734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B6FF282E-4D89-48C8-83B9-8E04F58B793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7EE422-C431-4BA3-BB26-D0CE868576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02EC4B8-485B-481F-9CD0-538A58E958B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Haapana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567267668"/>
      </p:ext>
    </p:extLst>
  </p:cSld>
  <p:clrMapOvr>
    <a:masterClrMapping/>
  </p:clrMapOvr>
  <p:transition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F428A-F90A-4875-B007-C0C0C7A74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TELKKÄ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03728-CE5A-4F45-A42A-28BC9A7A18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44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F0C7B-F5BD-48F5-9876-07FFE62ECF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Mustavalkoinen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kulmikas</a:t>
            </a:r>
            <a:r>
              <a:rPr lang="en-FI" dirty="0"/>
              <a:t>, </a:t>
            </a:r>
            <a:r>
              <a:rPr lang="en-FI" dirty="0" err="1"/>
              <a:t>vihertävänmusta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poskilaikku</a:t>
            </a:r>
            <a:endParaRPr lang="en-FI" dirty="0"/>
          </a:p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2788B9-7381-494E-B5B7-4FAD24DF4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8A8333B1-7750-46D7-BE88-F07B357774C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FBA12BF3-A5B8-42BF-82FE-0CEE781BC26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68"/>
          <a:stretch/>
        </p:blipFill>
        <p:spPr>
          <a:xfrm>
            <a:off x="3606800" y="4340843"/>
            <a:ext cx="2144607" cy="1682270"/>
          </a:xfrm>
        </p:spPr>
      </p:pic>
      <p:pic>
        <p:nvPicPr>
          <p:cNvPr id="16" name="Picture Placeholder 15" descr="A duck swimming in water&#10;&#10;Description automatically generated with low confidence">
            <a:extLst>
              <a:ext uri="{FF2B5EF4-FFF2-40B4-BE49-F238E27FC236}">
                <a16:creationId xmlns:a16="http://schemas.microsoft.com/office/drawing/2014/main" id="{E1403A5F-1D49-4760-A67A-7965BF99932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F21BA9-1356-46CC-B488-AA2FF63A1A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06800" y="6023113"/>
            <a:ext cx="2179914" cy="387654"/>
          </a:xfrm>
        </p:spPr>
        <p:txBody>
          <a:bodyPr/>
          <a:lstStyle/>
          <a:p>
            <a:r>
              <a:rPr lang="en-FI" dirty="0" err="1"/>
              <a:t>Sinisorsa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3979AD4-0F40-4A4D-B917-CAFF78DD26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Isokoskelo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948623247"/>
      </p:ext>
    </p:extLst>
  </p:cSld>
  <p:clrMapOvr>
    <a:masterClrMapping/>
  </p:clrMapOvr>
  <p:transition>
    <p:pull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E839E-A272-403E-8179-9F9B1BAD3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TUKKASOTKA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5B451-039E-4265-947E-283771F853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43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4E92C-DCCD-450C-8896-A72B70877A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Musta</a:t>
            </a:r>
            <a:r>
              <a:rPr lang="en-FI" dirty="0"/>
              <a:t>, </a:t>
            </a:r>
            <a:r>
              <a:rPr lang="en-FI" dirty="0" err="1"/>
              <a:t>paitsi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kyljet</a:t>
            </a:r>
            <a:endParaRPr lang="en-FI" dirty="0"/>
          </a:p>
          <a:p>
            <a:r>
              <a:rPr lang="en-FI" dirty="0" err="1"/>
              <a:t>Niskassa</a:t>
            </a:r>
            <a:r>
              <a:rPr lang="en-FI" dirty="0"/>
              <a:t> </a:t>
            </a:r>
            <a:r>
              <a:rPr lang="en-FI" dirty="0" err="1"/>
              <a:t>töyhtö</a:t>
            </a:r>
            <a:r>
              <a:rPr lang="en-FI" dirty="0"/>
              <a:t> (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aina</a:t>
            </a:r>
            <a:r>
              <a:rPr lang="en-FI" dirty="0"/>
              <a:t> </a:t>
            </a:r>
            <a:r>
              <a:rPr lang="en-FI" dirty="0" err="1"/>
              <a:t>näy</a:t>
            </a:r>
            <a:r>
              <a:rPr lang="en-FI" dirty="0"/>
              <a:t>)</a:t>
            </a:r>
          </a:p>
          <a:p>
            <a:r>
              <a:rPr lang="en-FI" dirty="0" err="1"/>
              <a:t>Vaaleanharmaa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B119DF-055B-4095-BBFE-50EF6C19A0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couple of ducks swimming in water&#10;&#10;Description automatically generated with low confidence">
            <a:extLst>
              <a:ext uri="{FF2B5EF4-FFF2-40B4-BE49-F238E27FC236}">
                <a16:creationId xmlns:a16="http://schemas.microsoft.com/office/drawing/2014/main" id="{93FB8EB1-3CC2-481A-9C31-CAFD8A725EB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7039" y="447233"/>
            <a:ext cx="4648918" cy="3444731"/>
          </a:xfr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7B46973-C345-4772-A230-A64643250D0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497" y="4354513"/>
            <a:ext cx="2852392" cy="166860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FA249A-C881-4F36-8026-ABBC6C878B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CB62DFA-AD14-47E0-A486-21665F8E9C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Telkkä</a:t>
            </a:r>
            <a:endParaRPr lang="en-FI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4534997-76BB-4F71-9307-39110C168B2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645227685"/>
      </p:ext>
    </p:extLst>
  </p:cSld>
  <p:clrMapOvr>
    <a:masterClrMapping/>
  </p:clrMapOvr>
  <p:transition>
    <p:pull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6F656-0FBE-40CB-9DB3-E73BD26E3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ALLI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6AA6B-1ACE-4177-AC6D-03C897E271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934488"/>
            <a:ext cx="3991842" cy="337722"/>
          </a:xfrm>
        </p:spPr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55 cm </a:t>
            </a:r>
            <a:r>
              <a:rPr lang="en-FI" sz="1600" dirty="0"/>
              <a:t>(</a:t>
            </a:r>
            <a:r>
              <a:rPr lang="en-FI" sz="1600" dirty="0" err="1"/>
              <a:t>josta</a:t>
            </a:r>
            <a:r>
              <a:rPr lang="en-FI" sz="1600" dirty="0"/>
              <a:t> </a:t>
            </a:r>
            <a:r>
              <a:rPr lang="en-FI" sz="1600" dirty="0" err="1"/>
              <a:t>pyrstö</a:t>
            </a:r>
            <a:r>
              <a:rPr lang="en-FI" sz="1600" dirty="0"/>
              <a:t> 12 cm)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A2EF8-2BF6-419F-B8C9-216C9680FF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Ruskean</a:t>
            </a:r>
            <a:r>
              <a:rPr lang="en-FI" dirty="0"/>
              <a:t>, </a:t>
            </a:r>
            <a:r>
              <a:rPr lang="en-FI" dirty="0" err="1"/>
              <a:t>mustan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valkoisen</a:t>
            </a:r>
            <a:r>
              <a:rPr lang="en-FI" dirty="0"/>
              <a:t> </a:t>
            </a:r>
            <a:r>
              <a:rPr lang="en-FI" dirty="0" err="1"/>
              <a:t>kirjava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pyrstöjouhet</a:t>
            </a:r>
            <a:endParaRPr lang="en-FI" dirty="0"/>
          </a:p>
          <a:p>
            <a:r>
              <a:rPr lang="en-FI" dirty="0" err="1"/>
              <a:t>Lyhyt</a:t>
            </a:r>
            <a:r>
              <a:rPr lang="en-FI" dirty="0"/>
              <a:t> </a:t>
            </a:r>
            <a:r>
              <a:rPr lang="en-FI" dirty="0" err="1"/>
              <a:t>leveä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/>
              <a:t>Puku </a:t>
            </a:r>
            <a:r>
              <a:rPr lang="en-FI" dirty="0" err="1"/>
              <a:t>muuttuu</a:t>
            </a:r>
            <a:r>
              <a:rPr lang="en-FI" dirty="0"/>
              <a:t> </a:t>
            </a:r>
            <a:r>
              <a:rPr lang="en-FI" dirty="0" err="1"/>
              <a:t>erinäköiseksi</a:t>
            </a:r>
            <a:r>
              <a:rPr lang="en-FI" dirty="0"/>
              <a:t> </a:t>
            </a:r>
            <a:r>
              <a:rPr lang="en-FI" dirty="0" err="1"/>
              <a:t>useita</a:t>
            </a:r>
            <a:r>
              <a:rPr lang="en-FI" dirty="0"/>
              <a:t> </a:t>
            </a:r>
            <a:r>
              <a:rPr lang="en-FI" dirty="0" err="1"/>
              <a:t>kertoja</a:t>
            </a:r>
            <a:r>
              <a:rPr lang="en-FI" dirty="0"/>
              <a:t> </a:t>
            </a:r>
            <a:r>
              <a:rPr lang="en-FI" dirty="0" err="1"/>
              <a:t>vuodessa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1F15D0-E770-4E7D-850D-F6FBFF47FC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2C1ACD32-9639-4ECD-A62A-5A2A0B31146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71" y="228600"/>
            <a:ext cx="4523756" cy="3767098"/>
          </a:xfrm>
        </p:spPr>
      </p:pic>
      <p:pic>
        <p:nvPicPr>
          <p:cNvPr id="14" name="Picture Placeholder 13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2DFF11AE-6B3E-4FDE-90E1-88093E54436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F89A0A77-D092-45FF-AE55-2EDC873E25D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72750B-D1CD-4E99-B6E3-54629EBFB7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Jouhisorsa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09C5DD-293A-4BAB-A0B1-2D9F159C045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Uivelo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598189029"/>
      </p:ext>
    </p:extLst>
  </p:cSld>
  <p:clrMapOvr>
    <a:masterClrMapping/>
  </p:clrMapOvr>
  <p:transition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04158-0D1F-42E5-AA1B-10FE7C077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UIVELO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1165CE-CC32-48F6-ABCD-51C9C302A2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41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DDC03-B281-40CE-A86D-975D01B7B2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Pääosin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  <a:p>
            <a:r>
              <a:rPr lang="en-FI" dirty="0" err="1"/>
              <a:t>Mustat</a:t>
            </a:r>
            <a:r>
              <a:rPr lang="en-FI" dirty="0"/>
              <a:t> “</a:t>
            </a:r>
            <a:r>
              <a:rPr lang="en-FI" dirty="0" err="1"/>
              <a:t>silmälaput</a:t>
            </a:r>
            <a:r>
              <a:rPr lang="en-FI" dirty="0"/>
              <a:t>”</a:t>
            </a:r>
          </a:p>
          <a:p>
            <a:r>
              <a:rPr lang="en-FI" dirty="0" err="1"/>
              <a:t>Mustia</a:t>
            </a:r>
            <a:r>
              <a:rPr lang="en-FI" dirty="0"/>
              <a:t> </a:t>
            </a:r>
            <a:r>
              <a:rPr lang="en-FI" dirty="0" err="1"/>
              <a:t>juovia</a:t>
            </a:r>
            <a:r>
              <a:rPr lang="en-FI" dirty="0"/>
              <a:t> </a:t>
            </a:r>
            <a:r>
              <a:rPr lang="en-FI" dirty="0" err="1"/>
              <a:t>kyljissä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niskassa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4BA672-5DB2-47C5-997F-EA61E8E118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FD2014BC-D830-4484-99AA-1BCB10842E0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963E664-F31F-4273-B7CF-524BB92DFD4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21A9B278-AF37-44C7-9D3A-A91EB3305E0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B51D041-FD83-4AB6-9479-1E9BC22F07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3BEE6B-0C2F-4ED2-874D-0A9FC1B154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/>
              <a:t>Alli</a:t>
            </a:r>
          </a:p>
        </p:txBody>
      </p:sp>
    </p:spTree>
    <p:extLst>
      <p:ext uri="{BB962C8B-B14F-4D97-AF65-F5344CB8AC3E}">
        <p14:creationId xmlns:p14="http://schemas.microsoft.com/office/powerpoint/2010/main" val="1333609564"/>
      </p:ext>
    </p:extLst>
  </p:cSld>
  <p:clrMapOvr>
    <a:masterClrMapping/>
  </p:clrMapOvr>
  <p:transition>
    <p:pull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3B1B2-41C8-4BE3-A925-8F9D6EE9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ISOKOSKELO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7B416-6340-46BE-896D-936980FBE7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63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9E610-A923-475F-AD9E-C2018BEA4B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koukkupäinen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Koiras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mustavalkoinen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vihertävänmusta</a:t>
            </a:r>
            <a:endParaRPr lang="en-FI" dirty="0"/>
          </a:p>
          <a:p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  <a:p>
            <a:r>
              <a:rPr lang="en-FI" dirty="0" err="1"/>
              <a:t>Naaraan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, </a:t>
            </a:r>
            <a:r>
              <a:rPr lang="en-FI" dirty="0" err="1"/>
              <a:t>niskassa</a:t>
            </a:r>
            <a:r>
              <a:rPr lang="en-FI" dirty="0"/>
              <a:t> </a:t>
            </a:r>
            <a:r>
              <a:rPr lang="en-FI" dirty="0" err="1"/>
              <a:t>töyhtö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FDC450-717C-4942-8BC7-F4A425235D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819B1D6-A7B9-4140-B9E0-E44F9ECB3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8FF56E-8E25-4F39-94A0-3A45F8322E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Tukkakoskelo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D3DA82-AD76-4CD6-B509-C20F0E985C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Telkkä</a:t>
            </a:r>
            <a:endParaRPr lang="en-FI" dirty="0"/>
          </a:p>
        </p:txBody>
      </p:sp>
      <p:pic>
        <p:nvPicPr>
          <p:cNvPr id="11" name="Kuva 12">
            <a:extLst>
              <a:ext uri="{FF2B5EF4-FFF2-40B4-BE49-F238E27FC236}">
                <a16:creationId xmlns:a16="http://schemas.microsoft.com/office/drawing/2014/main" id="{0D4891A9-8A74-4195-B46B-9A265841E3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4709" y="228294"/>
            <a:ext cx="4525600" cy="2157003"/>
          </a:xfrm>
          <a:prstGeom prst="rect">
            <a:avLst/>
          </a:prstGeom>
        </p:spPr>
      </p:pic>
      <p:pic>
        <p:nvPicPr>
          <p:cNvPr id="12" name="Kuva 15">
            <a:extLst>
              <a:ext uri="{FF2B5EF4-FFF2-40B4-BE49-F238E27FC236}">
                <a16:creationId xmlns:a16="http://schemas.microsoft.com/office/drawing/2014/main" id="{9EB961CB-BD49-4A8F-B975-B5D26F85AA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7177" y="2390280"/>
            <a:ext cx="3023132" cy="1754682"/>
          </a:xfrm>
          <a:prstGeom prst="rect">
            <a:avLst/>
          </a:prstGeom>
        </p:spPr>
      </p:pic>
      <p:pic>
        <p:nvPicPr>
          <p:cNvPr id="13" name="Picture Placeholder 9">
            <a:extLst>
              <a:ext uri="{FF2B5EF4-FFF2-40B4-BE49-F238E27FC236}">
                <a16:creationId xmlns:a16="http://schemas.microsoft.com/office/drawing/2014/main" id="{FF7B7EA3-3C31-4967-9E21-F4103FA8921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501" y="4354513"/>
            <a:ext cx="2852738" cy="1677987"/>
          </a:xfrm>
          <a:prstGeom prst="rect">
            <a:avLst/>
          </a:prstGeom>
        </p:spPr>
      </p:pic>
      <p:pic>
        <p:nvPicPr>
          <p:cNvPr id="14" name="Kuva 12">
            <a:extLst>
              <a:ext uri="{FF2B5EF4-FFF2-40B4-BE49-F238E27FC236}">
                <a16:creationId xmlns:a16="http://schemas.microsoft.com/office/drawing/2014/main" id="{21FAEC9E-7A29-4A1A-B89C-00348D3B57D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82936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06834-60B4-41C5-BFAF-003299CC0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TUKKAKOSKELO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7CD66-AEC9-45F6-8EA6-AA968A3F86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55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1856A-BEDB-44E3-BBAA-EC7A88C430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Hapsottava</a:t>
            </a:r>
            <a:r>
              <a:rPr lang="en-FI" dirty="0"/>
              <a:t> “</a:t>
            </a:r>
            <a:r>
              <a:rPr lang="en-FI" dirty="0" err="1"/>
              <a:t>tukka</a:t>
            </a:r>
            <a:r>
              <a:rPr lang="en-FI" dirty="0"/>
              <a:t>”</a:t>
            </a:r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, 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koukkua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lintu</a:t>
            </a:r>
            <a:r>
              <a:rPr lang="en-FI" dirty="0"/>
              <a:t>) </a:t>
            </a:r>
            <a:r>
              <a:rPr lang="en-FI" dirty="0" err="1"/>
              <a:t>tumma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kaularengas</a:t>
            </a:r>
            <a:endParaRPr lang="en-FI" dirty="0"/>
          </a:p>
          <a:p>
            <a:r>
              <a:rPr lang="en-FI" dirty="0" err="1"/>
              <a:t>Koiras</a:t>
            </a:r>
            <a:r>
              <a:rPr lang="en-FI" dirty="0"/>
              <a:t> </a:t>
            </a:r>
            <a:r>
              <a:rPr lang="en-FI" dirty="0" err="1"/>
              <a:t>kirjavampi</a:t>
            </a:r>
            <a:r>
              <a:rPr lang="en-FI" dirty="0"/>
              <a:t> </a:t>
            </a:r>
            <a:r>
              <a:rPr lang="en-FI" dirty="0" err="1"/>
              <a:t>kuin</a:t>
            </a:r>
            <a:r>
              <a:rPr lang="en-FI" dirty="0"/>
              <a:t> </a:t>
            </a:r>
            <a:r>
              <a:rPr lang="en-FI" dirty="0" err="1"/>
              <a:t>isokoskelo</a:t>
            </a:r>
            <a:r>
              <a:rPr lang="en-FI" dirty="0"/>
              <a:t>, </a:t>
            </a:r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ruskea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A4FEEA-43EB-4C00-A90F-2FF20816F8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0DC663A-0C65-4238-960B-9124CB6A3E8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180"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E8471-A493-417C-A534-1D3A03604E4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56B8359C-A073-44FB-9C54-7EC4DDC6825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F5070A-59EB-4ED4-8011-6EEAAF3EDF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BB5048-9C8C-468D-93DB-4172E30FF3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Isokoskelo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972019081"/>
      </p:ext>
    </p:extLst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D591-A452-4C97-9C90-9C1A00D8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SILKKIUIKKU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C03DD-532A-498F-8B61-B465F843BC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Uikkulintu</a:t>
            </a:r>
            <a:r>
              <a:rPr lang="en-FI" dirty="0"/>
              <a:t>, n. 48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E8463-D0E3-4B72-93F7-12DB6FE1E7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terävä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mustat</a:t>
            </a:r>
            <a:r>
              <a:rPr lang="en-FI" dirty="0"/>
              <a:t> </a:t>
            </a:r>
            <a:r>
              <a:rPr lang="en-FI" dirty="0" err="1"/>
              <a:t>töyhdöt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punaruskeat</a:t>
            </a:r>
            <a:r>
              <a:rPr lang="en-FI" dirty="0"/>
              <a:t> “</a:t>
            </a:r>
            <a:r>
              <a:rPr lang="en-FI" dirty="0" err="1"/>
              <a:t>poskiparrat</a:t>
            </a:r>
            <a:r>
              <a:rPr lang="en-FI" dirty="0"/>
              <a:t>”</a:t>
            </a:r>
          </a:p>
          <a:p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kaulan</a:t>
            </a:r>
            <a:r>
              <a:rPr lang="en-FI" dirty="0"/>
              <a:t> </a:t>
            </a:r>
            <a:r>
              <a:rPr lang="en-FI" dirty="0" err="1"/>
              <a:t>etumus</a:t>
            </a:r>
            <a:r>
              <a:rPr lang="en-FI" dirty="0"/>
              <a:t> </a:t>
            </a:r>
            <a:r>
              <a:rPr lang="en-FI" dirty="0" err="1"/>
              <a:t>vaaleat</a:t>
            </a:r>
            <a:endParaRPr lang="en-FI" dirty="0"/>
          </a:p>
        </p:txBody>
      </p:sp>
      <p:pic>
        <p:nvPicPr>
          <p:cNvPr id="7" name="Picture Placeholder 6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F29FC746-8471-4970-977F-8EE1DF0AD8F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071"/>
          <a:stretch/>
        </p:blipFill>
        <p:spPr/>
      </p:pic>
    </p:spTree>
    <p:extLst>
      <p:ext uri="{BB962C8B-B14F-4D97-AF65-F5344CB8AC3E}">
        <p14:creationId xmlns:p14="http://schemas.microsoft.com/office/powerpoint/2010/main" val="1905262717"/>
      </p:ext>
    </p:extLst>
  </p:cSld>
  <p:clrMapOvr>
    <a:masterClrMapping/>
  </p:clrMapOvr>
  <p:transition>
    <p:pull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538EA-BA1D-4F7C-88B7-102E62EA5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KUIKKA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FAC55C-4C72-4598-A092-4BBBDD5F74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Kuikkalintu</a:t>
            </a:r>
            <a:r>
              <a:rPr lang="en-FI" dirty="0"/>
              <a:t> n. 70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21DBD-510B-42EE-810A-0BDB8D9349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Pyöreä</a:t>
            </a:r>
            <a:r>
              <a:rPr lang="en-FI" dirty="0"/>
              <a:t> </a:t>
            </a:r>
            <a:r>
              <a:rPr lang="en-FI" dirty="0" err="1"/>
              <a:t>niska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harmaat</a:t>
            </a:r>
            <a:endParaRPr lang="en-FI" dirty="0"/>
          </a:p>
          <a:p>
            <a:r>
              <a:rPr lang="en-FI" dirty="0" err="1"/>
              <a:t>Sivuilta</a:t>
            </a:r>
            <a:r>
              <a:rPr lang="en-FI" dirty="0"/>
              <a:t> </a:t>
            </a:r>
            <a:r>
              <a:rPr lang="en-FI" dirty="0" err="1"/>
              <a:t>mustavalkoviiruinen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Kiiltävänmusta</a:t>
            </a:r>
            <a:r>
              <a:rPr lang="en-FI" dirty="0"/>
              <a:t> </a:t>
            </a:r>
            <a:r>
              <a:rPr lang="en-FI" dirty="0" err="1"/>
              <a:t>kurkkulappu</a:t>
            </a:r>
            <a:endParaRPr lang="en-FI" dirty="0"/>
          </a:p>
          <a:p>
            <a:r>
              <a:rPr lang="en-FI" dirty="0" err="1"/>
              <a:t>Selkäpuolella</a:t>
            </a:r>
            <a:r>
              <a:rPr lang="en-FI" dirty="0"/>
              <a:t> </a:t>
            </a:r>
            <a:r>
              <a:rPr lang="en-FI" dirty="0" err="1"/>
              <a:t>selkeitä</a:t>
            </a:r>
            <a:r>
              <a:rPr lang="en-FI" dirty="0"/>
              <a:t> </a:t>
            </a:r>
            <a:r>
              <a:rPr lang="en-FI" dirty="0" err="1"/>
              <a:t>valkoisia</a:t>
            </a:r>
            <a:r>
              <a:rPr lang="en-FI" dirty="0"/>
              <a:t> “</a:t>
            </a:r>
            <a:r>
              <a:rPr lang="en-FI" dirty="0" err="1"/>
              <a:t>ruutuja</a:t>
            </a:r>
            <a:r>
              <a:rPr lang="en-FI" dirty="0"/>
              <a:t>” </a:t>
            </a:r>
            <a:r>
              <a:rPr lang="en-FI" dirty="0" err="1"/>
              <a:t>tummalla</a:t>
            </a:r>
            <a:r>
              <a:rPr lang="en-FI" dirty="0"/>
              <a:t> </a:t>
            </a:r>
            <a:r>
              <a:rPr lang="en-FI" dirty="0" err="1"/>
              <a:t>pohjalla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543919-C915-4D2E-A1C6-943313B4B5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B2550364-996B-4879-8B76-54F9D9290CC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9A03ABC-71F3-4DFC-AA96-7A4116770B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picture containing bird, water, aquatic bird, pond&#10;&#10;Description automatically generated">
            <a:extLst>
              <a:ext uri="{FF2B5EF4-FFF2-40B4-BE49-F238E27FC236}">
                <a16:creationId xmlns:a16="http://schemas.microsoft.com/office/drawing/2014/main" id="{A4944A26-37F5-4549-9E75-3B6CA8D80DF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3BD3EBD-8A2F-4B13-BD57-D4721D64C2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8381DF6-EB05-4E5E-8B92-22584750074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Kaakkuri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889650103"/>
      </p:ext>
    </p:extLst>
  </p:cSld>
  <p:clrMapOvr>
    <a:masterClrMapping/>
  </p:clrMapOvr>
  <p:transition>
    <p:pull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BE6D7-5D75-4417-AA24-5178DA4AB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KAAKKURI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96466E-D111-4B87-BB1D-5896AA5DB9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Kuikkalintu</a:t>
            </a:r>
            <a:r>
              <a:rPr lang="en-FI" dirty="0"/>
              <a:t> n. 60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D8FE1-2693-4074-8180-0AC1B8074D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kaula</a:t>
            </a:r>
            <a:r>
              <a:rPr lang="en-FI" dirty="0"/>
              <a:t> </a:t>
            </a:r>
            <a:r>
              <a:rPr lang="en-FI" dirty="0" err="1"/>
              <a:t>sivuilta</a:t>
            </a:r>
            <a:r>
              <a:rPr lang="en-FI" dirty="0"/>
              <a:t> </a:t>
            </a:r>
            <a:r>
              <a:rPr lang="en-FI" dirty="0" err="1"/>
              <a:t>harmaat</a:t>
            </a:r>
            <a:endParaRPr lang="en-FI" dirty="0"/>
          </a:p>
          <a:p>
            <a:r>
              <a:rPr lang="en-FI" dirty="0" err="1"/>
              <a:t>Mustavalkoisia</a:t>
            </a:r>
            <a:r>
              <a:rPr lang="en-FI" dirty="0"/>
              <a:t> </a:t>
            </a:r>
            <a:r>
              <a:rPr lang="en-FI" dirty="0" err="1"/>
              <a:t>viiruja</a:t>
            </a:r>
            <a:r>
              <a:rPr lang="en-FI" dirty="0"/>
              <a:t> </a:t>
            </a:r>
            <a:r>
              <a:rPr lang="en-FI" dirty="0" err="1"/>
              <a:t>niskassa</a:t>
            </a:r>
            <a:endParaRPr lang="en-FI" dirty="0"/>
          </a:p>
          <a:p>
            <a:r>
              <a:rPr lang="en-FI" dirty="0" err="1"/>
              <a:t>Punaruskea</a:t>
            </a:r>
            <a:r>
              <a:rPr lang="en-FI" dirty="0"/>
              <a:t> </a:t>
            </a:r>
            <a:r>
              <a:rPr lang="en-FI" dirty="0" err="1"/>
              <a:t>kurkkulappu</a:t>
            </a:r>
            <a:r>
              <a:rPr lang="en-FI" dirty="0"/>
              <a:t> (</a:t>
            </a:r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näyttää</a:t>
            </a:r>
            <a:r>
              <a:rPr lang="en-FI" dirty="0"/>
              <a:t> </a:t>
            </a:r>
            <a:r>
              <a:rPr lang="en-FI" dirty="0" err="1"/>
              <a:t>kaukaa</a:t>
            </a:r>
            <a:r>
              <a:rPr lang="en-FI" dirty="0"/>
              <a:t> </a:t>
            </a:r>
            <a:r>
              <a:rPr lang="en-FI" dirty="0" err="1"/>
              <a:t>mustalta</a:t>
            </a:r>
            <a:r>
              <a:rPr lang="en-FI" dirty="0"/>
              <a:t>)</a:t>
            </a:r>
          </a:p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kuviointia</a:t>
            </a:r>
            <a:r>
              <a:rPr lang="en-FI" dirty="0"/>
              <a:t> </a:t>
            </a:r>
            <a:r>
              <a:rPr lang="en-FI" dirty="0" err="1"/>
              <a:t>selässä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8038A4-23C7-4D2D-99C3-F54F13FE7C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bird, water, aquatic bird, pond&#10;&#10;Description automatically generated">
            <a:extLst>
              <a:ext uri="{FF2B5EF4-FFF2-40B4-BE49-F238E27FC236}">
                <a16:creationId xmlns:a16="http://schemas.microsoft.com/office/drawing/2014/main" id="{A9AEF2E8-82FC-4FF6-B6E6-D4704176CDF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600"/>
            <a:ext cx="4703002" cy="3605734"/>
          </a:xfr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5BCCAC-7948-4F4A-B757-52C6037B008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3B817F03-26A2-4F5E-AD3A-928D35A891A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9F4A37-9FAE-4D89-991F-9E68727DD6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2FBA68D-C5AF-4224-BFCE-37C39C90175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Kuikka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019797274"/>
      </p:ext>
    </p:extLst>
  </p:cSld>
  <p:clrMapOvr>
    <a:masterClrMapping/>
  </p:clrMapOvr>
  <p:transition>
    <p:pull dir="r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9360-1A94-488A-85ED-3BF9E1B9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NOKIKANA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B5E07-E3FF-474F-A544-E252FFC1EB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Rantakana</a:t>
            </a:r>
            <a:r>
              <a:rPr lang="en-FI" dirty="0"/>
              <a:t> n. 39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A1358-3157-4092-B265-89CA53F76A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, </a:t>
            </a:r>
            <a:r>
              <a:rPr lang="en-FI" dirty="0" err="1"/>
              <a:t>pyöreämuotoinen</a:t>
            </a:r>
            <a:r>
              <a:rPr lang="en-FI" dirty="0"/>
              <a:t> (“</a:t>
            </a:r>
            <a:r>
              <a:rPr lang="en-FI" dirty="0" err="1"/>
              <a:t>keilapallo</a:t>
            </a:r>
            <a:r>
              <a:rPr lang="en-FI" dirty="0"/>
              <a:t>”)</a:t>
            </a:r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otsakilpi</a:t>
            </a:r>
            <a:endParaRPr lang="en-FI" dirty="0"/>
          </a:p>
          <a:p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, </a:t>
            </a:r>
            <a:r>
              <a:rPr lang="en-FI" dirty="0" err="1"/>
              <a:t>joissa</a:t>
            </a:r>
            <a:r>
              <a:rPr lang="en-FI" dirty="0"/>
              <a:t> </a:t>
            </a:r>
            <a:r>
              <a:rPr lang="en-FI" dirty="0" err="1"/>
              <a:t>suuret</a:t>
            </a:r>
            <a:r>
              <a:rPr lang="en-FI" dirty="0"/>
              <a:t>, </a:t>
            </a:r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varpaat</a:t>
            </a:r>
            <a:r>
              <a:rPr lang="en-FI" dirty="0"/>
              <a:t> (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räpylöitä</a:t>
            </a:r>
            <a:r>
              <a:rPr lang="en-FI" dirty="0"/>
              <a:t>)</a:t>
            </a:r>
          </a:p>
        </p:txBody>
      </p:sp>
      <p:pic>
        <p:nvPicPr>
          <p:cNvPr id="7" name="Picture Placeholder 6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F9B131AB-44E5-4C4F-865E-B2862A007BE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4" t="-1" b="-46257"/>
          <a:stretch/>
        </p:blipFill>
        <p:spPr/>
      </p:pic>
      <p:pic>
        <p:nvPicPr>
          <p:cNvPr id="9" name="Picture 8" descr="A bird standing on a beach&#10;&#10;Description automatically generated with medium confidence">
            <a:extLst>
              <a:ext uri="{FF2B5EF4-FFF2-40B4-BE49-F238E27FC236}">
                <a16:creationId xmlns:a16="http://schemas.microsoft.com/office/drawing/2014/main" id="{CFC56D77-7D32-4D70-84BE-8A216B415A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4709" y="3909731"/>
            <a:ext cx="3799755" cy="237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75695"/>
      </p:ext>
    </p:extLst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1_Ppt0000001">
  <a:themeElements>
    <a:clrScheme name="1_Ppt0000001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pt0000001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Ppt0000001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itys2" id="{14A04412-76C9-4602-8373-97825E3ADF06}" vid="{BCDE9B70-7413-402B-9557-07E1A7ED36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BirdLife viral 3-4 oma</Template>
  <TotalTime>725</TotalTime>
  <Words>476</Words>
  <Application>Microsoft Office PowerPoint</Application>
  <PresentationFormat>Näytössä katseltava diaesitys (4:3)</PresentationFormat>
  <Paragraphs>147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2" baseType="lpstr">
      <vt:lpstr>Arial</vt:lpstr>
      <vt:lpstr>Segoe UI</vt:lpstr>
      <vt:lpstr>Verdana</vt:lpstr>
      <vt:lpstr>1_Ppt0000001</vt:lpstr>
      <vt:lpstr>LAULUJOUTSEN</vt:lpstr>
      <vt:lpstr>KANADANHANHI</vt:lpstr>
      <vt:lpstr>MERIHANHI</vt:lpstr>
      <vt:lpstr>SINISORSA</vt:lpstr>
      <vt:lpstr>JOUHISORSA</vt:lpstr>
      <vt:lpstr>LAPASORSA</vt:lpstr>
      <vt:lpstr>HAAPANA</vt:lpstr>
      <vt:lpstr>TAVI</vt:lpstr>
      <vt:lpstr>TELKKÄ</vt:lpstr>
      <vt:lpstr>TUKKASOTKA</vt:lpstr>
      <vt:lpstr>ALLI</vt:lpstr>
      <vt:lpstr>UIVELO</vt:lpstr>
      <vt:lpstr>ISOKOSKELO</vt:lpstr>
      <vt:lpstr>TUKKAKOSKELO</vt:lpstr>
      <vt:lpstr>SILKKIUIKKU</vt:lpstr>
      <vt:lpstr>KUIKKA</vt:lpstr>
      <vt:lpstr>KAAKKURI</vt:lpstr>
      <vt:lpstr>NOKIKANA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MERIKOTKA</dc:title>
  <dc:creator>Juhani Kairamo;BirdLife Suomi</dc:creator>
  <cp:lastModifiedBy>Inka IP. Plit</cp:lastModifiedBy>
  <cp:revision>176</cp:revision>
  <dcterms:created xsi:type="dcterms:W3CDTF">2019-03-20T16:49:39Z</dcterms:created>
  <dcterms:modified xsi:type="dcterms:W3CDTF">2025-07-29T12:36:29Z</dcterms:modified>
</cp:coreProperties>
</file>