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83" r:id="rId3"/>
    <p:sldId id="284" r:id="rId4"/>
    <p:sldId id="309" r:id="rId5"/>
    <p:sldId id="295" r:id="rId6"/>
    <p:sldId id="296" r:id="rId7"/>
    <p:sldId id="294" r:id="rId8"/>
    <p:sldId id="297" r:id="rId9"/>
    <p:sldId id="298" r:id="rId10"/>
    <p:sldId id="299" r:id="rId11"/>
    <p:sldId id="300" r:id="rId12"/>
    <p:sldId id="301" r:id="rId13"/>
    <p:sldId id="303" r:id="rId14"/>
    <p:sldId id="304" r:id="rId15"/>
    <p:sldId id="305" r:id="rId16"/>
    <p:sldId id="306" r:id="rId17"/>
    <p:sldId id="285" r:id="rId18"/>
    <p:sldId id="286" r:id="rId19"/>
    <p:sldId id="307" r:id="rId20"/>
    <p:sldId id="308" r:id="rId21"/>
    <p:sldId id="287" r:id="rId22"/>
    <p:sldId id="288" r:id="rId23"/>
    <p:sldId id="289" r:id="rId24"/>
    <p:sldId id="290" r:id="rId25"/>
    <p:sldId id="291" r:id="rId26"/>
    <p:sldId id="292" r:id="rId27"/>
    <p:sldId id="293" r:id="rId28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82" y="62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>
            <a:extLst>
              <a:ext uri="{FF2B5EF4-FFF2-40B4-BE49-F238E27FC236}">
                <a16:creationId xmlns:a16="http://schemas.microsoft.com/office/drawing/2014/main" id="{ECA69EF9-131C-4A4C-A111-36F871E9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altLang="fi-FI" noProof="0"/>
              <a:t>Muokkaa ots. perustyyl. napsautt.</a:t>
            </a:r>
          </a:p>
        </p:txBody>
      </p:sp>
      <p:sp>
        <p:nvSpPr>
          <p:cNvPr id="79875" name="Text Placeholder 2">
            <a:extLst>
              <a:ext uri="{FF2B5EF4-FFF2-40B4-BE49-F238E27FC236}">
                <a16:creationId xmlns:a16="http://schemas.microsoft.com/office/drawing/2014/main" id="{C3BB0176-B07A-493A-BB81-3537DE0A9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fi-FI" altLang="fi-FI" noProof="0"/>
              <a:t>Muokkaa alaotsikon perustyyliä napsautt.</a:t>
            </a: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F233DEF3-BF47-4C31-9E52-D1639B83BB71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9877" name="Picture 36" descr="Birdlife-Suomi-logo">
            <a:extLst>
              <a:ext uri="{FF2B5EF4-FFF2-40B4-BE49-F238E27FC236}">
                <a16:creationId xmlns:a16="http://schemas.microsoft.com/office/drawing/2014/main" id="{9E5D68B6-6C92-4854-ADC5-67120BF13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A8C577DE-BD83-456A-B36E-3D806080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</p:spTree>
    <p:extLst>
      <p:ext uri="{BB962C8B-B14F-4D97-AF65-F5344CB8AC3E}">
        <p14:creationId xmlns:p14="http://schemas.microsoft.com/office/powerpoint/2010/main" val="2872600220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ji ja sekoitetta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471613"/>
            <a:ext cx="3609975" cy="2673350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BAE1540-5038-42A5-BF3B-0D55B8D5B6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113" y="4344366"/>
            <a:ext cx="2179914" cy="704712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fi-FI" dirty="0"/>
              <a:t>: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599"/>
            <a:ext cx="4703002" cy="3916363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92332331-2040-4081-B1DC-7D9B0F1811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84501" y="4354513"/>
            <a:ext cx="2852392" cy="16781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03627F92-048E-4537-9768-644F73758D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26497" y="4354513"/>
            <a:ext cx="2852392" cy="16686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50D0B911-F806-4005-AEB0-13EEDCE4D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4501" y="6048361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9D64032F-08F9-4576-AD7B-BCDB782E28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26497" y="6023113"/>
            <a:ext cx="2179914" cy="387654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 err="1"/>
              <a:t>Laji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512909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/>
      <p:bldP spid="16" grpId="0"/>
      <p:bldP spid="15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 p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798982"/>
            <a:ext cx="3609975" cy="1630017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00"/>
            <a:ext cx="4703002" cy="3200399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Tekstin paikkamerkki 5">
            <a:extLst>
              <a:ext uri="{FF2B5EF4-FFF2-40B4-BE49-F238E27FC236}">
                <a16:creationId xmlns:a16="http://schemas.microsoft.com/office/drawing/2014/main" id="{6E4D51B7-8C28-49FD-9D04-EB63ACF77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4698" y="4045229"/>
            <a:ext cx="3609975" cy="2226361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BF8BB254-C2C4-41EF-A469-1EAD5B6A0F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698" y="1391273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FI" dirty="0"/>
              <a:t>KOIRAS</a:t>
            </a:r>
            <a:endParaRPr lang="fi-FI" dirty="0"/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246C6E60-667D-496E-A608-4D1109F2CF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283" y="3558210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NAARAS</a:t>
            </a:r>
          </a:p>
        </p:txBody>
      </p:sp>
      <p:sp>
        <p:nvSpPr>
          <p:cNvPr id="18" name="Kuvan paikkamerkki 11">
            <a:extLst>
              <a:ext uri="{FF2B5EF4-FFF2-40B4-BE49-F238E27FC236}">
                <a16:creationId xmlns:a16="http://schemas.microsoft.com/office/drawing/2014/main" id="{8AAD4EC6-22D1-4072-9406-10229327ED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75125" y="3558210"/>
            <a:ext cx="4703002" cy="2713381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95278145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tula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42EE7-FF4A-4BBB-9CE4-0A8A9D2D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873" y="228670"/>
            <a:ext cx="3609631" cy="556521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LINTUAJI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E3D5D-BA82-4BA6-A111-33C4173A7C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5114" y="934488"/>
            <a:ext cx="3610390" cy="337722"/>
          </a:xfrm>
        </p:spPr>
        <p:txBody>
          <a:bodyPr anchor="b"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LINNUN KOKO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E886A92-D1A4-40EE-A470-8DE5DE705C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113" y="1573620"/>
            <a:ext cx="3609975" cy="4710222"/>
          </a:xfrm>
        </p:spPr>
        <p:txBody>
          <a:bodyPr/>
          <a:lstStyle>
            <a:lvl1pPr marL="268288" indent="-268288">
              <a:spcBef>
                <a:spcPts val="1200"/>
              </a:spcBef>
              <a:buFont typeface="+mj-lt"/>
              <a:buAutoNum type="arabicPeriod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AD997387-0306-4F42-933C-041DE8606A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125" y="228670"/>
            <a:ext cx="4703002" cy="537468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28843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42B19B-22F0-469C-B0CB-F4F4AF64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342A64-84BF-4B13-9417-48D59BD0B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75980201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236DB-B481-45B6-B752-7F74A479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C9F8F4-C9C6-4805-A6B7-AE65C8DB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398949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850E7-8513-437B-83A9-94A817D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E5E16C-C6D7-4B0B-932C-150782313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128996-D2AB-4F2E-9030-A77926E68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525" y="1484313"/>
            <a:ext cx="4105275" cy="484663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8400725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13AA8-3196-4DE2-A12E-58218953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D2B220-207D-4ECE-ADD7-2AE4E14F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9BCBBEE-C114-4F98-B4EB-D1DDF2BA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1320-1A98-4A61-9361-ACED0E496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FABE3A7-E3B9-4DE2-9645-5ED43E208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68358719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7B819-C23E-44C7-89F1-CBBBC8AF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787568022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6697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DE2E79-E902-44A6-8344-BDA9CF89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645531-CD8B-426F-A430-38F17285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534C98A-8910-4BC0-9EBF-4CECB1388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5562733"/>
      </p:ext>
    </p:extLst>
  </p:cSld>
  <p:clrMapOvr>
    <a:masterClrMapping/>
  </p:clrMapOvr>
  <p:transition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6E8278-CE95-4793-8EE2-0C956CF1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8BDEDCF-84D1-4653-96FE-D6D54241B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E4D77D-1E10-4430-9D87-3DE881143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3070696"/>
      </p:ext>
    </p:extLst>
  </p:cSld>
  <p:clrMapOvr>
    <a:masterClrMapping/>
  </p:clrMapOvr>
  <p:transition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F9147-AAE4-4FA1-9C50-220DD461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F93EE0-4886-4360-AABD-7BDEEEAC7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2011481"/>
      </p:ext>
    </p:extLst>
  </p:cSld>
  <p:clrMapOvr>
    <a:masterClrMapping/>
  </p:clrMapOvr>
  <p:transition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B4240A4-FA73-4F20-9289-8911883DD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96063" y="188913"/>
            <a:ext cx="2090737" cy="614203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90AE58-9732-4B31-8464-8AC540734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3850" y="188913"/>
            <a:ext cx="6119813" cy="614203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047244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9FBCE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Placeholder 1">
            <a:extLst>
              <a:ext uri="{FF2B5EF4-FFF2-40B4-BE49-F238E27FC236}">
                <a16:creationId xmlns:a16="http://schemas.microsoft.com/office/drawing/2014/main" id="{62DC1CD7-2EEE-44F2-B719-05B50E07D6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71550" y="188913"/>
            <a:ext cx="7453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perustyyl. napsautt.</a:t>
            </a:r>
            <a:endParaRPr lang="en-GB" altLang="fi-FI"/>
          </a:p>
        </p:txBody>
      </p:sp>
      <p:sp>
        <p:nvSpPr>
          <p:cNvPr id="78851" name="Text Placeholder 2">
            <a:extLst>
              <a:ext uri="{FF2B5EF4-FFF2-40B4-BE49-F238E27FC236}">
                <a16:creationId xmlns:a16="http://schemas.microsoft.com/office/drawing/2014/main" id="{B3C131A5-5980-464A-B34F-F7A82781EC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3850" y="1484313"/>
            <a:ext cx="8362950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Muokkaa tekstin perustyylejä napsauttamalla</a:t>
            </a:r>
          </a:p>
          <a:p>
            <a:pPr lvl="1"/>
            <a:r>
              <a:rPr lang="en-US" altLang="fi-FI"/>
              <a:t>toinen taso</a:t>
            </a:r>
          </a:p>
          <a:p>
            <a:pPr lvl="2"/>
            <a:r>
              <a:rPr lang="en-US" altLang="fi-FI"/>
              <a:t>kolmas taso</a:t>
            </a:r>
          </a:p>
          <a:p>
            <a:pPr lvl="3"/>
            <a:r>
              <a:rPr lang="en-US" altLang="fi-FI"/>
              <a:t>neljäs taso</a:t>
            </a:r>
          </a:p>
          <a:p>
            <a:pPr lvl="4"/>
            <a:r>
              <a:rPr lang="en-US" altLang="fi-FI"/>
              <a:t>viides taso</a:t>
            </a:r>
            <a:endParaRPr lang="en-GB" altLang="fi-FI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A421F38-BB42-4645-80B6-78A579E9805C}"/>
              </a:ext>
            </a:extLst>
          </p:cNvPr>
          <p:cNvSpPr>
            <a:spLocks/>
          </p:cNvSpPr>
          <p:nvPr/>
        </p:nvSpPr>
        <p:spPr bwMode="auto">
          <a:xfrm>
            <a:off x="0" y="5554663"/>
            <a:ext cx="9151938" cy="1312862"/>
          </a:xfrm>
          <a:custGeom>
            <a:avLst/>
            <a:gdLst>
              <a:gd name="T0" fmla="*/ 0 w 9418"/>
              <a:gd name="T1" fmla="*/ 253283 h 1348"/>
              <a:gd name="T2" fmla="*/ 152066 w 9418"/>
              <a:gd name="T3" fmla="*/ 242567 h 1348"/>
              <a:gd name="T4" fmla="*/ 304132 w 9418"/>
              <a:gd name="T5" fmla="*/ 252309 h 1348"/>
              <a:gd name="T6" fmla="*/ 454249 w 9418"/>
              <a:gd name="T7" fmla="*/ 279585 h 1348"/>
              <a:gd name="T8" fmla="*/ 600467 w 9418"/>
              <a:gd name="T9" fmla="*/ 322449 h 1348"/>
              <a:gd name="T10" fmla="*/ 742785 w 9418"/>
              <a:gd name="T11" fmla="*/ 378950 h 1348"/>
              <a:gd name="T12" fmla="*/ 878280 w 9418"/>
              <a:gd name="T13" fmla="*/ 447142 h 1348"/>
              <a:gd name="T14" fmla="*/ 1007926 w 9418"/>
              <a:gd name="T15" fmla="*/ 525075 h 1348"/>
              <a:gd name="T16" fmla="*/ 1128799 w 9418"/>
              <a:gd name="T17" fmla="*/ 609827 h 1348"/>
              <a:gd name="T18" fmla="*/ 1240899 w 9418"/>
              <a:gd name="T19" fmla="*/ 700424 h 1348"/>
              <a:gd name="T20" fmla="*/ 1342277 w 9418"/>
              <a:gd name="T21" fmla="*/ 794918 h 1348"/>
              <a:gd name="T22" fmla="*/ 1431957 w 9418"/>
              <a:gd name="T23" fmla="*/ 889412 h 1348"/>
              <a:gd name="T24" fmla="*/ 1508965 w 9418"/>
              <a:gd name="T25" fmla="*/ 983906 h 1348"/>
              <a:gd name="T26" fmla="*/ 1571351 w 9418"/>
              <a:gd name="T27" fmla="*/ 1075478 h 1348"/>
              <a:gd name="T28" fmla="*/ 1620090 w 9418"/>
              <a:gd name="T29" fmla="*/ 1163153 h 1348"/>
              <a:gd name="T30" fmla="*/ 1650308 w 9418"/>
              <a:gd name="T31" fmla="*/ 1243034 h 1348"/>
              <a:gd name="T32" fmla="*/ 1663955 w 9418"/>
              <a:gd name="T33" fmla="*/ 1313174 h 1348"/>
              <a:gd name="T34" fmla="*/ 9177588 w 9418"/>
              <a:gd name="T35" fmla="*/ 943965 h 1348"/>
              <a:gd name="T36" fmla="*/ 1733165 w 9418"/>
              <a:gd name="T37" fmla="*/ 914741 h 1348"/>
              <a:gd name="T38" fmla="*/ 1677602 w 9418"/>
              <a:gd name="T39" fmla="*/ 825117 h 1348"/>
              <a:gd name="T40" fmla="*/ 1610342 w 9418"/>
              <a:gd name="T41" fmla="*/ 733546 h 1348"/>
              <a:gd name="T42" fmla="*/ 1532360 w 9418"/>
              <a:gd name="T43" fmla="*/ 643923 h 1348"/>
              <a:gd name="T44" fmla="*/ 1444629 w 9418"/>
              <a:gd name="T45" fmla="*/ 555274 h 1348"/>
              <a:gd name="T46" fmla="*/ 1348126 w 9418"/>
              <a:gd name="T47" fmla="*/ 468573 h 1348"/>
              <a:gd name="T48" fmla="*/ 1243824 w 9418"/>
              <a:gd name="T49" fmla="*/ 385769 h 1348"/>
              <a:gd name="T50" fmla="*/ 1132699 w 9418"/>
              <a:gd name="T51" fmla="*/ 308810 h 1348"/>
              <a:gd name="T52" fmla="*/ 1013775 w 9418"/>
              <a:gd name="T53" fmla="*/ 237696 h 1348"/>
              <a:gd name="T54" fmla="*/ 889003 w 9418"/>
              <a:gd name="T55" fmla="*/ 173401 h 1348"/>
              <a:gd name="T56" fmla="*/ 760331 w 9418"/>
              <a:gd name="T57" fmla="*/ 117874 h 1348"/>
              <a:gd name="T58" fmla="*/ 626786 w 9418"/>
              <a:gd name="T59" fmla="*/ 71114 h 1348"/>
              <a:gd name="T60" fmla="*/ 491291 w 9418"/>
              <a:gd name="T61" fmla="*/ 35070 h 1348"/>
              <a:gd name="T62" fmla="*/ 351897 w 9418"/>
              <a:gd name="T63" fmla="*/ 11690 h 1348"/>
              <a:gd name="T64" fmla="*/ 211528 w 9418"/>
              <a:gd name="T65" fmla="*/ 974 h 1348"/>
              <a:gd name="T66" fmla="*/ 70184 w 9418"/>
              <a:gd name="T67" fmla="*/ 2922 h 13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418"/>
              <a:gd name="T103" fmla="*/ 0 h 1348"/>
              <a:gd name="T104" fmla="*/ 9418 w 9418"/>
              <a:gd name="T105" fmla="*/ 1348 h 13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418" h="1348">
                <a:moveTo>
                  <a:pt x="0" y="10"/>
                </a:moveTo>
                <a:lnTo>
                  <a:pt x="0" y="260"/>
                </a:lnTo>
                <a:lnTo>
                  <a:pt x="77" y="251"/>
                </a:lnTo>
                <a:lnTo>
                  <a:pt x="156" y="249"/>
                </a:lnTo>
                <a:lnTo>
                  <a:pt x="234" y="251"/>
                </a:lnTo>
                <a:lnTo>
                  <a:pt x="312" y="259"/>
                </a:lnTo>
                <a:lnTo>
                  <a:pt x="389" y="271"/>
                </a:lnTo>
                <a:lnTo>
                  <a:pt x="466" y="287"/>
                </a:lnTo>
                <a:lnTo>
                  <a:pt x="542" y="307"/>
                </a:lnTo>
                <a:lnTo>
                  <a:pt x="616" y="331"/>
                </a:lnTo>
                <a:lnTo>
                  <a:pt x="690" y="358"/>
                </a:lnTo>
                <a:lnTo>
                  <a:pt x="762" y="389"/>
                </a:lnTo>
                <a:lnTo>
                  <a:pt x="832" y="423"/>
                </a:lnTo>
                <a:lnTo>
                  <a:pt x="901" y="459"/>
                </a:lnTo>
                <a:lnTo>
                  <a:pt x="968" y="497"/>
                </a:lnTo>
                <a:lnTo>
                  <a:pt x="1034" y="539"/>
                </a:lnTo>
                <a:lnTo>
                  <a:pt x="1097" y="582"/>
                </a:lnTo>
                <a:lnTo>
                  <a:pt x="1158" y="626"/>
                </a:lnTo>
                <a:lnTo>
                  <a:pt x="1217" y="672"/>
                </a:lnTo>
                <a:lnTo>
                  <a:pt x="1273" y="719"/>
                </a:lnTo>
                <a:lnTo>
                  <a:pt x="1327" y="767"/>
                </a:lnTo>
                <a:lnTo>
                  <a:pt x="1377" y="816"/>
                </a:lnTo>
                <a:lnTo>
                  <a:pt x="1425" y="865"/>
                </a:lnTo>
                <a:lnTo>
                  <a:pt x="1469" y="913"/>
                </a:lnTo>
                <a:lnTo>
                  <a:pt x="1510" y="962"/>
                </a:lnTo>
                <a:lnTo>
                  <a:pt x="1548" y="1010"/>
                </a:lnTo>
                <a:lnTo>
                  <a:pt x="1582" y="1058"/>
                </a:lnTo>
                <a:lnTo>
                  <a:pt x="1612" y="1104"/>
                </a:lnTo>
                <a:lnTo>
                  <a:pt x="1639" y="1150"/>
                </a:lnTo>
                <a:lnTo>
                  <a:pt x="1662" y="1194"/>
                </a:lnTo>
                <a:lnTo>
                  <a:pt x="1679" y="1236"/>
                </a:lnTo>
                <a:lnTo>
                  <a:pt x="1693" y="1276"/>
                </a:lnTo>
                <a:lnTo>
                  <a:pt x="1703" y="1314"/>
                </a:lnTo>
                <a:lnTo>
                  <a:pt x="1707" y="1348"/>
                </a:lnTo>
                <a:lnTo>
                  <a:pt x="9418" y="1341"/>
                </a:lnTo>
                <a:lnTo>
                  <a:pt x="9415" y="969"/>
                </a:lnTo>
                <a:lnTo>
                  <a:pt x="1802" y="986"/>
                </a:lnTo>
                <a:lnTo>
                  <a:pt x="1778" y="939"/>
                </a:lnTo>
                <a:lnTo>
                  <a:pt x="1751" y="894"/>
                </a:lnTo>
                <a:lnTo>
                  <a:pt x="1721" y="847"/>
                </a:lnTo>
                <a:lnTo>
                  <a:pt x="1688" y="800"/>
                </a:lnTo>
                <a:lnTo>
                  <a:pt x="1652" y="753"/>
                </a:lnTo>
                <a:lnTo>
                  <a:pt x="1613" y="707"/>
                </a:lnTo>
                <a:lnTo>
                  <a:pt x="1572" y="661"/>
                </a:lnTo>
                <a:lnTo>
                  <a:pt x="1529" y="615"/>
                </a:lnTo>
                <a:lnTo>
                  <a:pt x="1482" y="570"/>
                </a:lnTo>
                <a:lnTo>
                  <a:pt x="1434" y="524"/>
                </a:lnTo>
                <a:lnTo>
                  <a:pt x="1383" y="481"/>
                </a:lnTo>
                <a:lnTo>
                  <a:pt x="1331" y="438"/>
                </a:lnTo>
                <a:lnTo>
                  <a:pt x="1276" y="396"/>
                </a:lnTo>
                <a:lnTo>
                  <a:pt x="1220" y="356"/>
                </a:lnTo>
                <a:lnTo>
                  <a:pt x="1162" y="317"/>
                </a:lnTo>
                <a:lnTo>
                  <a:pt x="1101" y="279"/>
                </a:lnTo>
                <a:lnTo>
                  <a:pt x="1040" y="244"/>
                </a:lnTo>
                <a:lnTo>
                  <a:pt x="977" y="210"/>
                </a:lnTo>
                <a:lnTo>
                  <a:pt x="912" y="178"/>
                </a:lnTo>
                <a:lnTo>
                  <a:pt x="846" y="149"/>
                </a:lnTo>
                <a:lnTo>
                  <a:pt x="780" y="121"/>
                </a:lnTo>
                <a:lnTo>
                  <a:pt x="712" y="96"/>
                </a:lnTo>
                <a:lnTo>
                  <a:pt x="643" y="73"/>
                </a:lnTo>
                <a:lnTo>
                  <a:pt x="574" y="54"/>
                </a:lnTo>
                <a:lnTo>
                  <a:pt x="504" y="36"/>
                </a:lnTo>
                <a:lnTo>
                  <a:pt x="433" y="22"/>
                </a:lnTo>
                <a:lnTo>
                  <a:pt x="361" y="12"/>
                </a:lnTo>
                <a:lnTo>
                  <a:pt x="289" y="4"/>
                </a:lnTo>
                <a:lnTo>
                  <a:pt x="217" y="1"/>
                </a:lnTo>
                <a:lnTo>
                  <a:pt x="144" y="0"/>
                </a:lnTo>
                <a:lnTo>
                  <a:pt x="72" y="3"/>
                </a:lnTo>
                <a:lnTo>
                  <a:pt x="0" y="10"/>
                </a:lnTo>
                <a:close/>
              </a:path>
            </a:pathLst>
          </a:custGeom>
          <a:gradFill flip="none" rotWithShape="1">
            <a:gsLst>
              <a:gs pos="0">
                <a:srgbClr val="25A937"/>
              </a:gs>
              <a:gs pos="100000">
                <a:srgbClr val="00B2A9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gradFill flip="none" rotWithShape="1">
                <a:gsLst>
                  <a:gs pos="22000">
                    <a:srgbClr val="00669E"/>
                  </a:gs>
                  <a:gs pos="56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25A937"/>
                  </a:gs>
                </a:gsLst>
                <a:lin ang="10800000" scaled="1"/>
                <a:tileRect/>
              </a:gradFill>
              <a:latin typeface="+mn-lt"/>
            </a:endParaRPr>
          </a:p>
        </p:txBody>
      </p:sp>
      <p:pic>
        <p:nvPicPr>
          <p:cNvPr id="78853" name="Picture 36" descr="Birdlife-Suomi-logo">
            <a:extLst>
              <a:ext uri="{FF2B5EF4-FFF2-40B4-BE49-F238E27FC236}">
                <a16:creationId xmlns:a16="http://schemas.microsoft.com/office/drawing/2014/main" id="{F613504F-83FA-4023-9011-3ADF978ED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68988"/>
            <a:ext cx="13319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1" name="Text Box 37">
            <a:extLst>
              <a:ext uri="{FF2B5EF4-FFF2-40B4-BE49-F238E27FC236}">
                <a16:creationId xmlns:a16="http://schemas.microsoft.com/office/drawing/2014/main" id="{D53AC93D-5893-40F3-A5FB-94294945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553200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95B22C1-6E11-48A5-AA1B-3882239F8E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5542141"/>
            <a:ext cx="9144000" cy="131585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D6C7FF8-6CAD-46BE-8199-327FA621FFB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5870362"/>
            <a:ext cx="1329043" cy="987638"/>
          </a:xfrm>
          <a:prstGeom prst="rect">
            <a:avLst/>
          </a:prstGeom>
        </p:spPr>
      </p:pic>
      <p:sp>
        <p:nvSpPr>
          <p:cNvPr id="9" name="Text Box 37">
            <a:extLst>
              <a:ext uri="{FF2B5EF4-FFF2-40B4-BE49-F238E27FC236}">
                <a16:creationId xmlns:a16="http://schemas.microsoft.com/office/drawing/2014/main" id="{6E839B53-3D0D-4A1F-81DD-06970C5316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526" y="6546576"/>
            <a:ext cx="3440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fi-FI" sz="1400" i="1" dirty="0">
                <a:solidFill>
                  <a:schemeClr val="bg1"/>
                </a:solidFill>
                <a:latin typeface="Verdana" pitchFamily="34" charset="0"/>
              </a:rPr>
              <a:t>Yhdessä lintujen puolesta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CEA4C09-D7EB-4D9A-AAAA-D31E99B3935A}"/>
              </a:ext>
            </a:extLst>
          </p:cNvPr>
          <p:cNvSpPr txBox="1"/>
          <p:nvPr userDrawn="1"/>
        </p:nvSpPr>
        <p:spPr>
          <a:xfrm>
            <a:off x="4690110" y="6488668"/>
            <a:ext cx="445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Kuvat: Jari Peltomäki</a:t>
            </a:r>
            <a:r>
              <a:rPr lang="en-FI" sz="1200" dirty="0"/>
              <a:t>, Micha </a:t>
            </a:r>
            <a:r>
              <a:rPr lang="en-FI" sz="1200" dirty="0" err="1"/>
              <a:t>Fager</a:t>
            </a:r>
            <a:r>
              <a:rPr lang="en-FI" sz="1200" dirty="0"/>
              <a:t>, </a:t>
            </a:r>
            <a:r>
              <a:rPr lang="en-FI" sz="1200" dirty="0" err="1"/>
              <a:t>Pertti</a:t>
            </a:r>
            <a:r>
              <a:rPr lang="en-FI" sz="1200" dirty="0"/>
              <a:t> Rasp, Petri </a:t>
            </a:r>
            <a:r>
              <a:rPr lang="en-FI" sz="1200" dirty="0" err="1"/>
              <a:t>Vainio</a:t>
            </a:r>
            <a:r>
              <a:rPr lang="fi-FI" sz="1200" dirty="0"/>
              <a:t> </a:t>
            </a:r>
            <a:r>
              <a:rPr lang="fi-FI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15632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pull dir="r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5D96-5B21-4C1A-AC93-D13B2704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TALITIAINEN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AACC6-BE5A-4C9E-B556-35335758C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BAEAB-8537-4229-8AFC-CD619A518A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pystyjuova</a:t>
            </a:r>
            <a:r>
              <a:rPr lang="en-FI" dirty="0"/>
              <a:t> </a:t>
            </a:r>
            <a:r>
              <a:rPr lang="en-FI" dirty="0" err="1"/>
              <a:t>vatsassa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Isot</a:t>
            </a:r>
            <a:r>
              <a:rPr lang="en-FI" dirty="0"/>
              <a:t>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poskilaikut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54D748-D4C6-4A87-80D0-4132754702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9C834E-E372-47AB-803A-7026D88328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Sinitiainen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83B3B0-7155-4491-B23C-EE63D0EB27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Kuusitiainen</a:t>
            </a:r>
            <a:endParaRPr lang="en-FI" dirty="0"/>
          </a:p>
        </p:txBody>
      </p:sp>
      <p:pic>
        <p:nvPicPr>
          <p:cNvPr id="11" name="Kuva 20" descr="Kuva, joka sisältää kohteen lintu, istuminen, pieni, laululintu&#10;&#10;Kuvaus luotu automaattisesti">
            <a:extLst>
              <a:ext uri="{FF2B5EF4-FFF2-40B4-BE49-F238E27FC236}">
                <a16:creationId xmlns:a16="http://schemas.microsoft.com/office/drawing/2014/main" id="{797627C7-1B77-4497-B05F-0F1F2105370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3414" y="228600"/>
            <a:ext cx="4995474" cy="3517366"/>
          </a:xfrm>
          <a:prstGeom prst="rect">
            <a:avLst/>
          </a:prstGeom>
        </p:spPr>
      </p:pic>
      <p:pic>
        <p:nvPicPr>
          <p:cNvPr id="12" name="Kuva 13" descr="Kuva, joka sisältää kohteen lintu, istuminen, eläin, pieni&#10;&#10;Kuvaus luotu automaattisesti">
            <a:extLst>
              <a:ext uri="{FF2B5EF4-FFF2-40B4-BE49-F238E27FC236}">
                <a16:creationId xmlns:a16="http://schemas.microsoft.com/office/drawing/2014/main" id="{91DE59C8-A2D9-440C-BA80-784CAB5BF8A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Kuva 15" descr="Kuva, joka sisältää kohteen lintu, pieni, istuminen, puu&#10;&#10;Kuvaus luotu automaattisesti">
            <a:extLst>
              <a:ext uri="{FF2B5EF4-FFF2-40B4-BE49-F238E27FC236}">
                <a16:creationId xmlns:a16="http://schemas.microsoft.com/office/drawing/2014/main" id="{D4C8ECD4-E721-41F9-88B2-62FF7BECC93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6686" y="4354513"/>
            <a:ext cx="2702202" cy="170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78229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162B4-4811-421A-AD4D-30FE3ABB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SINITIAINEN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7990A-2441-4E2E-9BBF-61243CADA4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2A0FD-BF31-4043-B39A-7041377426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  <a:p>
            <a:r>
              <a:rPr lang="en-FI" dirty="0" err="1"/>
              <a:t>Sininen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, </a:t>
            </a:r>
            <a:r>
              <a:rPr lang="en-FI" dirty="0" err="1"/>
              <a:t>niska</a:t>
            </a:r>
            <a:r>
              <a:rPr lang="en-FI" dirty="0"/>
              <a:t>, </a:t>
            </a:r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poskilaikut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silmäjuova</a:t>
            </a:r>
            <a:endParaRPr lang="en-FI" dirty="0"/>
          </a:p>
          <a:p>
            <a:r>
              <a:rPr lang="fi-FI" dirty="0"/>
              <a:t>V</a:t>
            </a:r>
            <a:r>
              <a:rPr lang="en-FI" dirty="0" err="1"/>
              <a:t>ain</a:t>
            </a:r>
            <a:r>
              <a:rPr lang="en-FI" dirty="0"/>
              <a:t> </a:t>
            </a:r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pystyjuova</a:t>
            </a:r>
            <a:r>
              <a:rPr lang="en-FI" dirty="0"/>
              <a:t> </a:t>
            </a:r>
            <a:r>
              <a:rPr lang="en-FI" dirty="0" err="1"/>
              <a:t>vatsassa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FBCB0-B3B3-4DFA-B89C-4D31E0F597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C41BB2-7149-40E3-BD1E-20B4D96536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Talitiainen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79B56D-C0A4-49E0-B2D5-4E181D17CC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Kuusitiainen</a:t>
            </a:r>
            <a:endParaRPr lang="en-FI" dirty="0"/>
          </a:p>
        </p:txBody>
      </p:sp>
      <p:pic>
        <p:nvPicPr>
          <p:cNvPr id="11" name="Kuva 13" descr="Kuva, joka sisältää kohteen lintu, istuminen, eläin, pieni&#10;&#10;Kuvaus luotu automaattisesti">
            <a:extLst>
              <a:ext uri="{FF2B5EF4-FFF2-40B4-BE49-F238E27FC236}">
                <a16:creationId xmlns:a16="http://schemas.microsoft.com/office/drawing/2014/main" id="{3DE4C57E-E6EF-4B47-A6F3-608A2513161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 22" descr="Kuva, joka sisältää kohteen puu, eläin, lintu, istuminen&#10;&#10;Kuvaus luotu automaattisesti">
            <a:extLst>
              <a:ext uri="{FF2B5EF4-FFF2-40B4-BE49-F238E27FC236}">
                <a16:creationId xmlns:a16="http://schemas.microsoft.com/office/drawing/2014/main" id="{9DB57C7D-06C2-4D0E-B385-C9EB35C9DE8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Kuva 15" descr="Kuva, joka sisältää kohteen lintu, pieni, istuminen, puu&#10;&#10;Kuvaus luotu automaattisesti">
            <a:extLst>
              <a:ext uri="{FF2B5EF4-FFF2-40B4-BE49-F238E27FC236}">
                <a16:creationId xmlns:a16="http://schemas.microsoft.com/office/drawing/2014/main" id="{C156D931-6DC3-41CE-B30B-48C033CD3B1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9068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5ED3-CFBE-42E2-8676-CCF4E737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KUUSITIAINEN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AFB6C-40B4-4642-A6EB-0E877A72CE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11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EEBE0-78F3-4346-A5F9-856E7D54DE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haalistunut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talitiainen</a:t>
            </a:r>
            <a:endParaRPr lang="en-FI" dirty="0"/>
          </a:p>
          <a:p>
            <a:r>
              <a:rPr lang="en-FI" dirty="0" err="1"/>
              <a:t>Vatsa</a:t>
            </a:r>
            <a:r>
              <a:rPr lang="en-FI" dirty="0"/>
              <a:t> </a:t>
            </a:r>
            <a:r>
              <a:rPr lang="en-FI" dirty="0" err="1"/>
              <a:t>ruskehtava</a:t>
            </a:r>
            <a:endParaRPr lang="en-FI" dirty="0"/>
          </a:p>
          <a:p>
            <a:r>
              <a:rPr lang="en-FI" dirty="0" err="1"/>
              <a:t>Selvä</a:t>
            </a:r>
            <a:r>
              <a:rPr lang="en-FI" dirty="0"/>
              <a:t> </a:t>
            </a:r>
            <a:r>
              <a:rPr lang="en-FI" dirty="0" err="1"/>
              <a:t>valkea</a:t>
            </a:r>
            <a:r>
              <a:rPr lang="en-FI" dirty="0"/>
              <a:t> </a:t>
            </a:r>
            <a:r>
              <a:rPr lang="en-FI" dirty="0" err="1"/>
              <a:t>niskalaikku</a:t>
            </a:r>
            <a:endParaRPr lang="en-FI" dirty="0"/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r>
              <a:rPr lang="en-FI" dirty="0"/>
              <a:t>, </a:t>
            </a:r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poskilaikut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81A07-02F8-4406-A3AF-6644A9F37F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perched on a branch&#10;&#10;Description automatically generated with medium confidence">
            <a:extLst>
              <a:ext uri="{FF2B5EF4-FFF2-40B4-BE49-F238E27FC236}">
                <a16:creationId xmlns:a16="http://schemas.microsoft.com/office/drawing/2014/main" id="{A58C62E7-182C-4B83-95F9-CB8570743D8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802" y="228599"/>
            <a:ext cx="4702629" cy="3916363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95873A-3EB6-4678-A360-AEA346C91E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Talitiainen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CB802FA-F107-4F55-B7C1-D4BF70B84A4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Sinitiainen</a:t>
            </a:r>
            <a:endParaRPr lang="en-FI" dirty="0"/>
          </a:p>
        </p:txBody>
      </p:sp>
      <p:pic>
        <p:nvPicPr>
          <p:cNvPr id="13" name="Kuva 22" descr="Kuva, joka sisältää kohteen puu, eläin, lintu, istuminen&#10;&#10;Kuvaus luotu automaattisesti">
            <a:extLst>
              <a:ext uri="{FF2B5EF4-FFF2-40B4-BE49-F238E27FC236}">
                <a16:creationId xmlns:a16="http://schemas.microsoft.com/office/drawing/2014/main" id="{A9A5995A-6AFD-4D45-B8A6-3A12D3A8346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Kuvan paikkamerkki 13" descr="Kuva, joka sisältää kohteen lintu, istuminen, eläin, pieni&#10;&#10;Kuvaus luotu automaattisesti">
            <a:extLst>
              <a:ext uri="{FF2B5EF4-FFF2-40B4-BE49-F238E27FC236}">
                <a16:creationId xmlns:a16="http://schemas.microsoft.com/office/drawing/2014/main" id="{A08A2A20-3B73-448B-B8CA-34C221D82C4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23781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PUUKIIPIJÄ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 dirty="0" smtClean="0"/>
              <a:t>Pikkulintu n. 13 cm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 smtClean="0"/>
              <a:t>Ruskeankirjava päältä (suojaväri), vaalea alta</a:t>
            </a:r>
            <a:endParaRPr lang="fi-FI" dirty="0"/>
          </a:p>
          <a:p>
            <a:r>
              <a:rPr lang="fi-FI" dirty="0" smtClean="0"/>
              <a:t>Melko pitkä ja vähän kaareva nokka</a:t>
            </a:r>
          </a:p>
          <a:p>
            <a:r>
              <a:rPr lang="fi-FI" dirty="0" smtClean="0"/>
              <a:t>Kiipeää puunrunkoa ylöspäin kaarnanrakoja tutkien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Voi sekoittaa:</a:t>
            </a:r>
            <a:endParaRPr lang="fi-FI" dirty="0"/>
          </a:p>
        </p:txBody>
      </p:sp>
      <p:pic>
        <p:nvPicPr>
          <p:cNvPr id="11" name="Kuvan paikkamerkki 10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887" y="228600"/>
            <a:ext cx="4703002" cy="3916363"/>
          </a:xfrm>
        </p:spPr>
      </p:pic>
      <p:pic>
        <p:nvPicPr>
          <p:cNvPr id="12" name="Kuvan paikkamerkki 11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34" b="9434"/>
          <a:stretch>
            <a:fillRect/>
          </a:stretch>
        </p:blipFill>
        <p:spPr/>
      </p:pic>
      <p:pic>
        <p:nvPicPr>
          <p:cNvPr id="13" name="Kuvan paikkamerkki 12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058" b="7058"/>
          <a:stretch>
            <a:fillRect/>
          </a:stretch>
        </p:blipFill>
        <p:spPr/>
      </p:pic>
      <p:sp>
        <p:nvSpPr>
          <p:cNvPr id="9" name="Tekstin paikkamerkki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 smtClean="0"/>
              <a:t>Metsäkirvinen</a:t>
            </a:r>
            <a:endParaRPr lang="fi-FI" dirty="0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i-FI" dirty="0" smtClean="0"/>
              <a:t>Niittykirvinen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01267742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83DC-5ECC-435B-9FF9-9C1B3872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HAARAPÄÄSKY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667BC-A00D-437A-A496-11D547BAF8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114" y="934488"/>
            <a:ext cx="3865054" cy="337722"/>
          </a:xfrm>
        </p:spPr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 </a:t>
            </a:r>
            <a:r>
              <a:rPr lang="en-FI" sz="1600" dirty="0"/>
              <a:t>(</a:t>
            </a:r>
            <a:r>
              <a:rPr lang="en-FI" sz="1600" dirty="0" err="1"/>
              <a:t>josta</a:t>
            </a:r>
            <a:r>
              <a:rPr lang="en-FI" sz="1600" dirty="0"/>
              <a:t> </a:t>
            </a:r>
            <a:r>
              <a:rPr lang="en-FI" sz="1600" dirty="0" err="1"/>
              <a:t>pyrstö</a:t>
            </a:r>
            <a:r>
              <a:rPr lang="en-FI" sz="1600" dirty="0"/>
              <a:t> 4 cm)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1DADF-0AB9-48B6-863C-24F63CF947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Päältä</a:t>
            </a:r>
            <a:r>
              <a:rPr lang="en-FI" dirty="0"/>
              <a:t> </a:t>
            </a:r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 (</a:t>
            </a:r>
            <a:r>
              <a:rPr lang="en-FI" dirty="0" err="1"/>
              <a:t>sinikiiltoinen</a:t>
            </a:r>
            <a:r>
              <a:rPr lang="en-FI" dirty="0"/>
              <a:t>)</a:t>
            </a:r>
          </a:p>
          <a:p>
            <a:r>
              <a:rPr lang="en-FI" dirty="0" err="1"/>
              <a:t>Pitkät</a:t>
            </a:r>
            <a:r>
              <a:rPr lang="en-FI" dirty="0"/>
              <a:t> </a:t>
            </a:r>
            <a:r>
              <a:rPr lang="en-FI" dirty="0" err="1"/>
              <a:t>ohuet</a:t>
            </a:r>
            <a:r>
              <a:rPr lang="en-FI" dirty="0"/>
              <a:t> </a:t>
            </a:r>
            <a:r>
              <a:rPr lang="en-FI" dirty="0" err="1"/>
              <a:t>pyrstösulat</a:t>
            </a:r>
            <a:r>
              <a:rPr lang="en-FI" dirty="0"/>
              <a:t>, </a:t>
            </a:r>
            <a:r>
              <a:rPr lang="en-FI" dirty="0" err="1"/>
              <a:t>haarapyrstö</a:t>
            </a:r>
            <a:endParaRPr lang="en-FI" dirty="0"/>
          </a:p>
          <a:p>
            <a:r>
              <a:rPr lang="en-FI" dirty="0" err="1"/>
              <a:t>Tummanpunainen</a:t>
            </a:r>
            <a:r>
              <a:rPr lang="en-FI" dirty="0"/>
              <a:t> </a:t>
            </a:r>
            <a:r>
              <a:rPr lang="en-FI" dirty="0" err="1"/>
              <a:t>otsa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DDDBD-888A-4C49-A010-5F1C1C672D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B6EB7D-D4D2-4A7A-BAF8-27EB1BB111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Räystäspääsky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1C7E7B-D63B-47D4-BC07-61947C9104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Tervapääsky</a:t>
            </a:r>
            <a:endParaRPr lang="en-FI" dirty="0"/>
          </a:p>
        </p:txBody>
      </p:sp>
      <p:pic>
        <p:nvPicPr>
          <p:cNvPr id="11" name="Kuva 5" descr="Kuva, joka sisältää kohteen lintu, istuminen, ulko, eläin&#10;&#10;Kuvaus luotu automaattisesti">
            <a:extLst>
              <a:ext uri="{FF2B5EF4-FFF2-40B4-BE49-F238E27FC236}">
                <a16:creationId xmlns:a16="http://schemas.microsoft.com/office/drawing/2014/main" id="{74F66AA9-A8DF-4648-8F77-7BFA8997EC4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0168" y="303119"/>
            <a:ext cx="4614262" cy="3841844"/>
          </a:xfrm>
          <a:prstGeom prst="rect">
            <a:avLst/>
          </a:prstGeom>
        </p:spPr>
      </p:pic>
      <p:pic>
        <p:nvPicPr>
          <p:cNvPr id="12" name="Kuva 8" descr="Kuva, joka sisältää kohteen lintu, maa, ulko, eläin&#10;&#10;Kuvaus luotu automaattisesti">
            <a:extLst>
              <a:ext uri="{FF2B5EF4-FFF2-40B4-BE49-F238E27FC236}">
                <a16:creationId xmlns:a16="http://schemas.microsoft.com/office/drawing/2014/main" id="{7CB4E0FB-74A1-436B-AE48-40DE5024B87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5824E18A-FF40-49E9-A51F-CEE7066E45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18288" y="3762375"/>
            <a:ext cx="1668462" cy="285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01387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B07F-B311-4F69-9249-35ECBC3A3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825875" cy="556521"/>
          </a:xfrm>
        </p:spPr>
        <p:txBody>
          <a:bodyPr/>
          <a:lstStyle/>
          <a:p>
            <a:r>
              <a:rPr lang="en-FI" dirty="0"/>
              <a:t>RÄYSTÄSPÄÄSKY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8BF4C-36F1-4474-AB3E-AFCB19DB79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306FE-6D30-479C-B2B8-D3F645065F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Alaselkä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selkä</a:t>
            </a:r>
            <a:r>
              <a:rPr lang="en-FI" dirty="0"/>
              <a:t> </a:t>
            </a:r>
            <a:r>
              <a:rPr lang="en-FI" dirty="0" err="1"/>
              <a:t>muuten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 (</a:t>
            </a:r>
            <a:r>
              <a:rPr lang="en-FI" dirty="0" err="1"/>
              <a:t>sinikiiltoiset</a:t>
            </a:r>
            <a:r>
              <a:rPr lang="en-FI" dirty="0"/>
              <a:t>) </a:t>
            </a:r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kurkku</a:t>
            </a:r>
            <a:endParaRPr lang="en-FI" dirty="0"/>
          </a:p>
          <a:p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lovi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128649-0B40-4659-A7BE-9AC3D88B71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picture containing outdoor, bird, black&#10;&#10;Description automatically generated">
            <a:extLst>
              <a:ext uri="{FF2B5EF4-FFF2-40B4-BE49-F238E27FC236}">
                <a16:creationId xmlns:a16="http://schemas.microsoft.com/office/drawing/2014/main" id="{DFA5582E-D7A7-4A3C-9F2E-1383F298510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76F43D5-1616-43B4-B520-8644225C63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Haarapääsky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29D093-5181-467E-8EEA-70C0D88268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Tervapääsky</a:t>
            </a:r>
            <a:endParaRPr lang="en-FI" dirty="0"/>
          </a:p>
        </p:txBody>
      </p:sp>
      <p:pic>
        <p:nvPicPr>
          <p:cNvPr id="13" name="Kuva 5" descr="Kuva, joka sisältää kohteen lintu, istuminen, ulko, eläin&#10;&#10;Kuvaus luotu automaattisesti">
            <a:extLst>
              <a:ext uri="{FF2B5EF4-FFF2-40B4-BE49-F238E27FC236}">
                <a16:creationId xmlns:a16="http://schemas.microsoft.com/office/drawing/2014/main" id="{7FA6C801-D71B-4434-8C3D-7BFD78412AD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F8E2292C-E6D8-4A88-9AB5-3854E560258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"/>
          <a:stretch/>
        </p:blipFill>
        <p:spPr>
          <a:xfrm rot="5400000">
            <a:off x="6618288" y="3762375"/>
            <a:ext cx="1668462" cy="285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3459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6827-8FC5-4B84-9349-A1F393A0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TERVAPÄÄSKY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0C189-2055-4024-AD85-B4D922183A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D66BB-0C62-4F94-860C-8AD180962D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tumma</a:t>
            </a:r>
            <a:r>
              <a:rPr lang="en-FI" dirty="0"/>
              <a:t>, </a:t>
            </a:r>
            <a:r>
              <a:rPr lang="en-FI" dirty="0" err="1"/>
              <a:t>kurkussa</a:t>
            </a:r>
            <a:r>
              <a:rPr lang="en-FI" dirty="0"/>
              <a:t> </a:t>
            </a:r>
            <a:r>
              <a:rPr lang="en-FI" dirty="0" err="1"/>
              <a:t>hiukan</a:t>
            </a:r>
            <a:r>
              <a:rPr lang="en-FI" dirty="0"/>
              <a:t> </a:t>
            </a:r>
            <a:r>
              <a:rPr lang="en-FI" dirty="0" err="1"/>
              <a:t>vaaleaa</a:t>
            </a:r>
            <a:endParaRPr lang="en-FI" dirty="0"/>
          </a:p>
          <a:p>
            <a:r>
              <a:rPr lang="en-FI" dirty="0" err="1"/>
              <a:t>Siivet</a:t>
            </a:r>
            <a:r>
              <a:rPr lang="en-FI" dirty="0"/>
              <a:t> </a:t>
            </a:r>
            <a:r>
              <a:rPr lang="en-FI" dirty="0" err="1"/>
              <a:t>pitkät</a:t>
            </a:r>
            <a:r>
              <a:rPr lang="en-FI" dirty="0"/>
              <a:t>, </a:t>
            </a:r>
            <a:r>
              <a:rPr lang="en-FI" dirty="0" err="1"/>
              <a:t>kapeat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hiukan</a:t>
            </a:r>
            <a:r>
              <a:rPr lang="en-FI" dirty="0"/>
              <a:t> </a:t>
            </a:r>
            <a:r>
              <a:rPr lang="en-FI" dirty="0" err="1"/>
              <a:t>kaarevat</a:t>
            </a:r>
            <a:r>
              <a:rPr lang="en-FI" dirty="0"/>
              <a:t> (“</a:t>
            </a:r>
            <a:r>
              <a:rPr lang="en-FI" dirty="0" err="1"/>
              <a:t>sirpit</a:t>
            </a:r>
            <a:r>
              <a:rPr lang="en-FI" dirty="0"/>
              <a:t>”)</a:t>
            </a:r>
          </a:p>
          <a:p>
            <a:r>
              <a:rPr lang="en-FI" dirty="0" err="1"/>
              <a:t>Lyhyt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lovi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laskeudu</a:t>
            </a:r>
            <a:r>
              <a:rPr lang="en-FI" dirty="0"/>
              <a:t> </a:t>
            </a:r>
            <a:r>
              <a:rPr lang="en-FI" dirty="0" err="1"/>
              <a:t>koskaan</a:t>
            </a:r>
            <a:r>
              <a:rPr lang="en-FI" dirty="0"/>
              <a:t> </a:t>
            </a:r>
            <a:r>
              <a:rPr lang="en-FI" dirty="0" err="1"/>
              <a:t>maahan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14FD7D-2379-4B23-ABAF-21CFA55CE3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4" name="Picture Placeholder 13" descr="A picture containing outdoor, bird, black&#10;&#10;Description automatically generated">
            <a:extLst>
              <a:ext uri="{FF2B5EF4-FFF2-40B4-BE49-F238E27FC236}">
                <a16:creationId xmlns:a16="http://schemas.microsoft.com/office/drawing/2014/main" id="{125C043F-CC27-4EC8-B249-B41F59183A8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A88231-41B7-484B-A527-F73F4F8228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Haarapääsky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6506E1-9712-43E4-BC8E-2C938A6A72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Räystäspääsky</a:t>
            </a:r>
            <a:endParaRPr lang="en-FI" dirty="0"/>
          </a:p>
        </p:txBody>
      </p:sp>
      <p:pic>
        <p:nvPicPr>
          <p:cNvPr id="11" name="Picture Placeholder 9" descr="A bird flying in the sky&#10;&#10;Description automatically generated">
            <a:extLst>
              <a:ext uri="{FF2B5EF4-FFF2-40B4-BE49-F238E27FC236}">
                <a16:creationId xmlns:a16="http://schemas.microsoft.com/office/drawing/2014/main" id="{6FB714FE-E980-489A-9BC5-16D9A016999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5125" y="228600"/>
            <a:ext cx="4703763" cy="3916363"/>
          </a:xfrm>
        </p:spPr>
      </p:pic>
      <p:pic>
        <p:nvPicPr>
          <p:cNvPr id="12" name="Kuva 5">
            <a:extLst>
              <a:ext uri="{FF2B5EF4-FFF2-40B4-BE49-F238E27FC236}">
                <a16:creationId xmlns:a16="http://schemas.microsoft.com/office/drawing/2014/main" id="{944ED43D-6E56-466B-8E72-B590D6FBCAB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67060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891F-93CF-4A98-B375-51026F0E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KIURU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C6466-FF49-4E8A-ADE4-A0BE188B85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9ABAA-9F6C-45D9-87DA-3CE9A408A1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Ruskeankirjava</a:t>
            </a:r>
            <a:endParaRPr lang="en-FI" dirty="0"/>
          </a:p>
          <a:p>
            <a:r>
              <a:rPr lang="en-FI" dirty="0" err="1"/>
              <a:t>Päälaella</a:t>
            </a:r>
            <a:r>
              <a:rPr lang="en-FI" dirty="0"/>
              <a:t> </a:t>
            </a:r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töyhtö</a:t>
            </a:r>
            <a:r>
              <a:rPr lang="en-FI" dirty="0"/>
              <a:t> (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aina</a:t>
            </a:r>
            <a:r>
              <a:rPr lang="en-FI" dirty="0"/>
              <a:t> </a:t>
            </a:r>
            <a:r>
              <a:rPr lang="en-FI" dirty="0" err="1"/>
              <a:t>näy</a:t>
            </a:r>
            <a:r>
              <a:rPr lang="en-FI" dirty="0"/>
              <a:t>)</a:t>
            </a:r>
          </a:p>
          <a:p>
            <a:r>
              <a:rPr lang="en-FI" dirty="0" err="1"/>
              <a:t>Valkoiset</a:t>
            </a:r>
            <a:r>
              <a:rPr lang="en-FI" dirty="0"/>
              <a:t> </a:t>
            </a:r>
            <a:r>
              <a:rPr lang="en-FI" dirty="0" err="1"/>
              <a:t>pyrstönreunat</a:t>
            </a:r>
            <a:endParaRPr lang="en-FI" dirty="0"/>
          </a:p>
          <a:p>
            <a:r>
              <a:rPr lang="en-FI" dirty="0" err="1"/>
              <a:t>Paksumpi</a:t>
            </a:r>
            <a:r>
              <a:rPr lang="en-FI" dirty="0"/>
              <a:t> </a:t>
            </a:r>
            <a:r>
              <a:rPr lang="en-FI" dirty="0" err="1"/>
              <a:t>nokka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samannäköisillä</a:t>
            </a:r>
            <a:r>
              <a:rPr lang="en-FI" dirty="0"/>
              <a:t> </a:t>
            </a:r>
            <a:r>
              <a:rPr lang="en-FI" dirty="0" err="1"/>
              <a:t>lajeilla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E73D03-524C-4DCB-A443-64FBAFB849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4" name="Picture Placeholder 13" descr="A small brown bird on a wire&#10;&#10;Description automatically generated with low confidence">
            <a:extLst>
              <a:ext uri="{FF2B5EF4-FFF2-40B4-BE49-F238E27FC236}">
                <a16:creationId xmlns:a16="http://schemas.microsoft.com/office/drawing/2014/main" id="{20948476-11A7-406C-94EC-4391D585BB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532DB80-E7F2-4AB6-932A-B5FF6A621D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Harmaasieppo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A0DB85-D1CF-45BF-B344-227500035A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Niittykirvinen</a:t>
            </a:r>
            <a:endParaRPr lang="en-FI" dirty="0"/>
          </a:p>
        </p:txBody>
      </p:sp>
      <p:pic>
        <p:nvPicPr>
          <p:cNvPr id="11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A44254C5-A408-4DD2-B7AD-5E947A16FD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7637" y="227326"/>
            <a:ext cx="4402951" cy="3665906"/>
          </a:xfrm>
        </p:spPr>
      </p:pic>
      <p:pic>
        <p:nvPicPr>
          <p:cNvPr id="12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BE724413-D0C1-49F2-BFE8-D2F04EE34CD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698026017"/>
      </p:ext>
    </p:extLst>
  </p:cSld>
  <p:clrMapOvr>
    <a:masterClrMapping/>
  </p:clrMapOvr>
  <p:transition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2D10C-13E3-4BCB-BC30-F2A2489CE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NIITTYKIRVINEN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08D9A-08C3-414D-8A80-F6DB89268A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42E4E-D700-4BB8-B1D6-6FA85FCE8B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viiruinen</a:t>
            </a:r>
            <a:endParaRPr lang="en-FI" dirty="0"/>
          </a:p>
          <a:p>
            <a:r>
              <a:rPr lang="en-FI" dirty="0" err="1"/>
              <a:t>Kyljissä</a:t>
            </a:r>
            <a:r>
              <a:rPr lang="en-FI" dirty="0"/>
              <a:t> </a:t>
            </a:r>
            <a:r>
              <a:rPr lang="en-FI" dirty="0" err="1"/>
              <a:t>yhtä</a:t>
            </a:r>
            <a:r>
              <a:rPr lang="en-FI" dirty="0"/>
              <a:t> </a:t>
            </a:r>
            <a:r>
              <a:rPr lang="en-FI" dirty="0" err="1"/>
              <a:t>vahvoja</a:t>
            </a:r>
            <a:r>
              <a:rPr lang="en-FI" dirty="0"/>
              <a:t> </a:t>
            </a:r>
            <a:r>
              <a:rPr lang="en-FI" dirty="0" err="1"/>
              <a:t>viiruja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rinnassa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takavarpaan</a:t>
            </a:r>
            <a:r>
              <a:rPr lang="en-FI" dirty="0"/>
              <a:t> </a:t>
            </a:r>
            <a:r>
              <a:rPr lang="en-FI" dirty="0" err="1"/>
              <a:t>kynsi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90FD9-66A6-4C5E-A0DB-B5D0AA8F6F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AD30C7D-EE79-404C-B18E-49434D230A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A9E619CA-4C1D-4794-B1EB-DDE3DBA5077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D2A67B-FB37-43FB-9933-5F9B7EA7C2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Metsäkirvinen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F4BCFA8-C2D2-4DDB-A734-0DADBF68C9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Kiuru</a:t>
            </a:r>
            <a:endParaRPr lang="en-FI" dirty="0"/>
          </a:p>
        </p:txBody>
      </p:sp>
      <p:pic>
        <p:nvPicPr>
          <p:cNvPr id="15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7DE8E317-6380-41B2-9D93-34D46A5859A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2796551846"/>
      </p:ext>
    </p:extLst>
  </p:cSld>
  <p:clrMapOvr>
    <a:masterClrMapping/>
  </p:clrMapOvr>
  <p:transition>
    <p:pull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73B5B-CF11-4871-8D6D-70EC2636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METSÄKIRVINEN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0526E-D14F-4C2F-B88A-EED8727028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D654A-D844-4C01-AE4F-345D98C52A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Ruskeankirjava</a:t>
            </a:r>
            <a:r>
              <a:rPr lang="en-FI" dirty="0"/>
              <a:t>, </a:t>
            </a:r>
            <a:r>
              <a:rPr lang="en-FI" dirty="0" err="1"/>
              <a:t>viiruinen</a:t>
            </a:r>
            <a:endParaRPr lang="en-FI" dirty="0"/>
          </a:p>
          <a:p>
            <a:r>
              <a:rPr lang="en-FI" dirty="0" err="1"/>
              <a:t>Kylkien</a:t>
            </a:r>
            <a:r>
              <a:rPr lang="en-FI" dirty="0"/>
              <a:t> </a:t>
            </a:r>
            <a:r>
              <a:rPr lang="en-FI" dirty="0" err="1"/>
              <a:t>viirut</a:t>
            </a:r>
            <a:r>
              <a:rPr lang="en-FI" dirty="0"/>
              <a:t> </a:t>
            </a:r>
            <a:r>
              <a:rPr lang="en-FI" dirty="0" err="1"/>
              <a:t>ohuempia</a:t>
            </a:r>
            <a:r>
              <a:rPr lang="en-FI" dirty="0"/>
              <a:t> </a:t>
            </a:r>
            <a:r>
              <a:rPr lang="en-FI" dirty="0" err="1"/>
              <a:t>kuin</a:t>
            </a:r>
            <a:r>
              <a:rPr lang="en-FI" dirty="0"/>
              <a:t> </a:t>
            </a:r>
            <a:r>
              <a:rPr lang="en-FI" dirty="0" err="1"/>
              <a:t>rinnassa</a:t>
            </a:r>
            <a:endParaRPr lang="en-FI" dirty="0"/>
          </a:p>
          <a:p>
            <a:r>
              <a:rPr lang="en-FI" dirty="0" err="1"/>
              <a:t>Käyrä</a:t>
            </a:r>
            <a:r>
              <a:rPr lang="en-FI" dirty="0"/>
              <a:t> </a:t>
            </a:r>
            <a:r>
              <a:rPr lang="en-FI" dirty="0" err="1"/>
              <a:t>takavarpaan</a:t>
            </a:r>
            <a:r>
              <a:rPr lang="en-FI" dirty="0"/>
              <a:t> </a:t>
            </a:r>
            <a:r>
              <a:rPr lang="en-FI" dirty="0" err="1"/>
              <a:t>kynsi</a:t>
            </a:r>
            <a:endParaRPr lang="en-FI" dirty="0"/>
          </a:p>
          <a:p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0C0AC-9F96-40A4-89E7-A0B527131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EC55FC85-6D4E-4D46-8708-A26922554E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r="-5169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2C82A1C-4FE0-4A00-867F-0F0A600460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Niittykirvinen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981D58B-5EAF-4C28-98A1-3568FE806D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Kiuru</a:t>
            </a:r>
            <a:endParaRPr lang="en-FI" dirty="0"/>
          </a:p>
        </p:txBody>
      </p:sp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055FC0DE-62A7-4414-9655-2979AFF2C11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4488" y="4354513"/>
            <a:ext cx="2852737" cy="1677987"/>
          </a:xfrm>
        </p:spPr>
      </p:pic>
      <p:pic>
        <p:nvPicPr>
          <p:cNvPr id="14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B339C8D1-2068-4B79-9519-52B6116D51A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452383891"/>
      </p:ext>
    </p:extLst>
  </p:cSld>
  <p:clrMapOvr>
    <a:masterClrMapping/>
  </p:clrMapOvr>
  <p:transition>
    <p:pull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5E45-D565-49EA-91DC-8A0BBF137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VÄSTÄRÄKKI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A71C3-4F37-459C-B32E-FB4F677CFA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18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9356D-3F97-43A0-AB3A-9CECF9CD0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Musta-valko-harmaa</a:t>
            </a:r>
            <a:endParaRPr lang="en-FI" dirty="0"/>
          </a:p>
          <a:p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kurkku</a:t>
            </a:r>
            <a:r>
              <a:rPr lang="en-FI" dirty="0"/>
              <a:t> </a:t>
            </a:r>
            <a:r>
              <a:rPr lang="en-FI" dirty="0" err="1"/>
              <a:t>mustat</a:t>
            </a:r>
            <a:r>
              <a:rPr lang="en-FI" dirty="0"/>
              <a:t>, </a:t>
            </a:r>
            <a:r>
              <a:rPr lang="en-FI" dirty="0" err="1"/>
              <a:t>naama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r>
              <a:rPr lang="en-FI" dirty="0"/>
              <a:t>, </a:t>
            </a:r>
            <a:r>
              <a:rPr lang="en-FI" dirty="0" err="1"/>
              <a:t>keikuttaa</a:t>
            </a:r>
            <a:r>
              <a:rPr lang="en-FI" dirty="0"/>
              <a:t> </a:t>
            </a:r>
            <a:r>
              <a:rPr lang="en-FI" dirty="0" err="1"/>
              <a:t>sitä</a:t>
            </a:r>
            <a:r>
              <a:rPr lang="en-FI" dirty="0"/>
              <a:t> </a:t>
            </a:r>
            <a:r>
              <a:rPr lang="en-FI" dirty="0" err="1"/>
              <a:t>maassa</a:t>
            </a:r>
            <a:r>
              <a:rPr lang="en-FI" dirty="0"/>
              <a:t> </a:t>
            </a:r>
            <a:r>
              <a:rPr lang="en-FI" dirty="0" err="1"/>
              <a:t>ollessaan</a:t>
            </a:r>
            <a:r>
              <a:rPr lang="en-FI" dirty="0"/>
              <a:t> </a:t>
            </a:r>
            <a:r>
              <a:rPr lang="en-FI" dirty="0" err="1"/>
              <a:t>ylös</a:t>
            </a:r>
            <a:r>
              <a:rPr lang="en-FI" dirty="0"/>
              <a:t>-alas</a:t>
            </a:r>
          </a:p>
        </p:txBody>
      </p:sp>
      <p:pic>
        <p:nvPicPr>
          <p:cNvPr id="7" name="Picture Placeholder 6" descr="A bird standing on a rock&#10;&#10;Description automatically generated">
            <a:extLst>
              <a:ext uri="{FF2B5EF4-FFF2-40B4-BE49-F238E27FC236}">
                <a16:creationId xmlns:a16="http://schemas.microsoft.com/office/drawing/2014/main" id="{0309A265-41E3-4256-BE8F-67E114BC9F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6901" y="228670"/>
            <a:ext cx="4433688" cy="4611584"/>
          </a:xfrm>
        </p:spPr>
      </p:pic>
    </p:spTree>
    <p:extLst>
      <p:ext uri="{BB962C8B-B14F-4D97-AF65-F5344CB8AC3E}">
        <p14:creationId xmlns:p14="http://schemas.microsoft.com/office/powerpoint/2010/main" val="3796844169"/>
      </p:ext>
    </p:extLst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7EB32-BFBD-4D94-9283-E156B5296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2" y="228670"/>
            <a:ext cx="3952661" cy="556521"/>
          </a:xfrm>
        </p:spPr>
        <p:txBody>
          <a:bodyPr/>
          <a:lstStyle/>
          <a:p>
            <a:r>
              <a:rPr lang="en-FI" dirty="0"/>
              <a:t>KELTAVÄSTÄRÄKKI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1FAF1-EC57-49BD-9C1D-BE50D68612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771A6-88E5-4B3E-BDD9-1ED4F9D2B4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Kokonaan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alapuoli</a:t>
            </a:r>
            <a:endParaRPr lang="en-FI" dirty="0"/>
          </a:p>
          <a:p>
            <a:r>
              <a:rPr lang="en-FI" dirty="0" err="1"/>
              <a:t>Vihertävä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Pitkä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Pään</a:t>
            </a:r>
            <a:r>
              <a:rPr lang="en-FI" dirty="0"/>
              <a:t> </a:t>
            </a:r>
            <a:r>
              <a:rPr lang="en-FI" dirty="0" err="1"/>
              <a:t>väri</a:t>
            </a:r>
            <a:r>
              <a:rPr lang="en-FI" dirty="0"/>
              <a:t> </a:t>
            </a:r>
            <a:r>
              <a:rPr lang="en-FI" dirty="0" err="1"/>
              <a:t>vaihtelee</a:t>
            </a:r>
            <a:r>
              <a:rPr lang="en-FI" dirty="0"/>
              <a:t> </a:t>
            </a:r>
            <a:r>
              <a:rPr lang="en-FI" dirty="0" err="1"/>
              <a:t>eri</a:t>
            </a:r>
            <a:r>
              <a:rPr lang="en-FI" dirty="0"/>
              <a:t> </a:t>
            </a:r>
            <a:r>
              <a:rPr lang="en-FI" dirty="0" err="1"/>
              <a:t>alueilla</a:t>
            </a:r>
            <a:r>
              <a:rPr lang="en-FI" dirty="0"/>
              <a:t>: </a:t>
            </a:r>
            <a:r>
              <a:rPr lang="en-FI" dirty="0" err="1"/>
              <a:t>Suomessa</a:t>
            </a:r>
            <a:r>
              <a:rPr lang="en-FI" dirty="0"/>
              <a:t> </a:t>
            </a:r>
            <a:r>
              <a:rPr lang="en-FI" dirty="0" err="1"/>
              <a:t>yleisimmin</a:t>
            </a:r>
            <a:r>
              <a:rPr lang="en-FI" dirty="0"/>
              <a:t> </a:t>
            </a:r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osalla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silmäkulmajuova</a:t>
            </a:r>
            <a:endParaRPr lang="en-FI" dirty="0"/>
          </a:p>
        </p:txBody>
      </p:sp>
      <p:pic>
        <p:nvPicPr>
          <p:cNvPr id="7" name="Picture Placeholder 6" descr="A bird standing on a rock&#10;&#10;Description automatically generated with low confidence">
            <a:extLst>
              <a:ext uri="{FF2B5EF4-FFF2-40B4-BE49-F238E27FC236}">
                <a16:creationId xmlns:a16="http://schemas.microsoft.com/office/drawing/2014/main" id="{FE92FA88-9B06-4D54-8483-BB039242F94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5627" y="422622"/>
            <a:ext cx="4102500" cy="4226218"/>
          </a:xfrm>
        </p:spPr>
      </p:pic>
    </p:spTree>
    <p:extLst>
      <p:ext uri="{BB962C8B-B14F-4D97-AF65-F5344CB8AC3E}">
        <p14:creationId xmlns:p14="http://schemas.microsoft.com/office/powerpoint/2010/main" val="3001959891"/>
      </p:ext>
    </p:extLst>
  </p:cSld>
  <p:clrMapOvr>
    <a:masterClrMapping/>
  </p:clrMapOvr>
  <p:transition>
    <p:pull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A940-9B33-419C-B922-23B63D93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PUNARINTA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02159-CF00-451E-AED4-F9C1D710FB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3C567-C529-4204-8B94-4923433A8B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Oranssinpunainen</a:t>
            </a:r>
            <a:r>
              <a:rPr lang="en-FI" dirty="0"/>
              <a:t> </a:t>
            </a:r>
            <a:r>
              <a:rPr lang="en-FI" dirty="0" err="1"/>
              <a:t>naama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rinta</a:t>
            </a:r>
            <a:endParaRPr lang="en-FI" dirty="0"/>
          </a:p>
          <a:p>
            <a:r>
              <a:rPr lang="en-FI" dirty="0" err="1"/>
              <a:t>Erottuva</a:t>
            </a:r>
            <a:r>
              <a:rPr lang="en-FI" dirty="0"/>
              <a:t> “</a:t>
            </a:r>
            <a:r>
              <a:rPr lang="en-FI" dirty="0" err="1"/>
              <a:t>nappisilmä</a:t>
            </a:r>
            <a:r>
              <a:rPr lang="en-FI" dirty="0"/>
              <a:t>”</a:t>
            </a:r>
          </a:p>
          <a:p>
            <a:r>
              <a:rPr lang="en-FI" dirty="0" err="1"/>
              <a:t>Selkäpuoli</a:t>
            </a:r>
            <a:r>
              <a:rPr lang="en-FI" dirty="0"/>
              <a:t> </a:t>
            </a:r>
            <a:r>
              <a:rPr lang="en-FI" dirty="0" err="1"/>
              <a:t>ruskeanharmaa</a:t>
            </a:r>
            <a:endParaRPr lang="en-FI" dirty="0"/>
          </a:p>
          <a:p>
            <a:r>
              <a:rPr lang="en-FI" dirty="0" err="1"/>
              <a:t>Ohut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EFB3D3-D7EA-4FB7-B832-98A098F036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small bird on a rock&#10;&#10;Description automatically generated with medium confidence">
            <a:extLst>
              <a:ext uri="{FF2B5EF4-FFF2-40B4-BE49-F238E27FC236}">
                <a16:creationId xmlns:a16="http://schemas.microsoft.com/office/drawing/2014/main" id="{145BFC26-CA63-48BC-95F8-8B03943D14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91886"/>
            <a:ext cx="4407941" cy="336176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82A7D4-CA2E-49EB-9FB1-A35BAABFAC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Punatulkku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8D89872-919C-4760-92D4-D49BC758FA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Järripeippo</a:t>
            </a:r>
            <a:endParaRPr lang="en-FI" dirty="0"/>
          </a:p>
        </p:txBody>
      </p:sp>
      <p:pic>
        <p:nvPicPr>
          <p:cNvPr id="13" name="Kuva 2" descr="Kuva, joka sisältää kohteen lintu, pieni, eläin, ulko&#10;&#10;Kuvaus luotu automaattisesti">
            <a:extLst>
              <a:ext uri="{FF2B5EF4-FFF2-40B4-BE49-F238E27FC236}">
                <a16:creationId xmlns:a16="http://schemas.microsoft.com/office/drawing/2014/main" id="{D00545A3-2F19-402A-B907-05227FF7591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3E057098-338F-4750-83F8-01D1857A209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23864591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E102-EDD5-4622-8C63-0748DE9A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KIVITASKU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33F1C-BEF9-4082-B5BE-91B4AE75A9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E4DCB-A85E-45E3-9689-A241D8ACCA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musta</a:t>
            </a:r>
            <a:r>
              <a:rPr lang="en-FI" dirty="0"/>
              <a:t> “</a:t>
            </a:r>
            <a:r>
              <a:rPr lang="en-FI" dirty="0" err="1"/>
              <a:t>rosvonaamari</a:t>
            </a:r>
            <a:r>
              <a:rPr lang="en-FI" dirty="0"/>
              <a:t>”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silmäkulmajuova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r>
              <a:rPr lang="en-FI" dirty="0"/>
              <a:t>, </a:t>
            </a:r>
            <a:r>
              <a:rPr lang="en-FI" dirty="0" err="1"/>
              <a:t>tummat</a:t>
            </a:r>
            <a:r>
              <a:rPr lang="en-FI" dirty="0"/>
              <a:t> </a:t>
            </a:r>
            <a:r>
              <a:rPr lang="en-FI" dirty="0" err="1"/>
              <a:t>siivet</a:t>
            </a:r>
            <a:endParaRPr lang="en-FI" dirty="0"/>
          </a:p>
          <a:p>
            <a:r>
              <a:rPr lang="en-FI" dirty="0"/>
              <a:t>Alta </a:t>
            </a:r>
            <a:r>
              <a:rPr lang="en-FI" dirty="0" err="1"/>
              <a:t>kellanruskea</a:t>
            </a:r>
            <a:endParaRPr lang="en-FI" dirty="0"/>
          </a:p>
          <a:p>
            <a:r>
              <a:rPr lang="en-FI" dirty="0" err="1"/>
              <a:t>Pyrstössä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T-</a:t>
            </a:r>
            <a:r>
              <a:rPr lang="en-FI" dirty="0" err="1"/>
              <a:t>kirjain</a:t>
            </a:r>
            <a:r>
              <a:rPr lang="en-FI" dirty="0"/>
              <a:t> </a:t>
            </a:r>
            <a:r>
              <a:rPr lang="en-FI" dirty="0" err="1"/>
              <a:t>nurinpäin</a:t>
            </a:r>
            <a:r>
              <a:rPr lang="en-FI" dirty="0"/>
              <a:t> (</a:t>
            </a:r>
            <a:r>
              <a:rPr lang="en-FI" dirty="0" err="1"/>
              <a:t>näkyy</a:t>
            </a:r>
            <a:r>
              <a:rPr lang="en-FI" dirty="0"/>
              <a:t> </a:t>
            </a:r>
            <a:r>
              <a:rPr lang="en-FI" dirty="0" err="1"/>
              <a:t>lennossa</a:t>
            </a:r>
            <a:r>
              <a:rPr lang="en-FI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751206-1983-4247-B701-FB5327D4F8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AA111C3-D0A6-4DFC-A025-C2E3D1979D7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 descr="A bird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ADD3ADCF-29CC-4776-B087-43C36E41862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EA0C4E-6B52-4B6B-9547-E2071AE588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Pensastasku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905152-2C54-4223-B205-224104A5A7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Västäräkki</a:t>
            </a:r>
            <a:endParaRPr lang="en-FI" dirty="0"/>
          </a:p>
        </p:txBody>
      </p:sp>
      <p:pic>
        <p:nvPicPr>
          <p:cNvPr id="11" name="Kuvan paikkamerkki 6" descr="Kuva, joka sisältää kohteen lintu, ulko, eläin, istuminen&#10;&#10;Kuvaus luotu automaattisesti">
            <a:extLst>
              <a:ext uri="{FF2B5EF4-FFF2-40B4-BE49-F238E27FC236}">
                <a16:creationId xmlns:a16="http://schemas.microsoft.com/office/drawing/2014/main" id="{5625F8F4-94DE-4CD2-8EDB-BF67DE73D38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/>
        </p:blipFill>
        <p:spPr>
          <a:xfrm>
            <a:off x="4175125" y="228600"/>
            <a:ext cx="4703763" cy="3916363"/>
          </a:xfrm>
        </p:spPr>
      </p:pic>
    </p:spTree>
    <p:extLst>
      <p:ext uri="{BB962C8B-B14F-4D97-AF65-F5344CB8AC3E}">
        <p14:creationId xmlns:p14="http://schemas.microsoft.com/office/powerpoint/2010/main" val="1821095618"/>
      </p:ext>
    </p:extLst>
  </p:cSld>
  <p:clrMapOvr>
    <a:masterClrMapping/>
  </p:clrMapOvr>
  <p:transition>
    <p:pull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F59F8-24A0-410D-8A87-F9DD5369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PENSASTASKU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8105F-A6EF-44C8-A2B1-745AAAB0CE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C64B2-FD67-449A-8224-68DA03D6AB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Tumma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, </a:t>
            </a:r>
            <a:r>
              <a:rPr lang="en-FI" dirty="0" err="1"/>
              <a:t>josta</a:t>
            </a:r>
            <a:r>
              <a:rPr lang="en-FI" dirty="0"/>
              <a:t> </a:t>
            </a:r>
            <a:r>
              <a:rPr lang="en-FI" dirty="0" err="1"/>
              <a:t>erottuu</a:t>
            </a:r>
            <a:r>
              <a:rPr lang="en-FI" dirty="0"/>
              <a:t> </a:t>
            </a:r>
            <a:r>
              <a:rPr lang="en-FI" dirty="0" err="1"/>
              <a:t>selvä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silmäkulmajuova</a:t>
            </a:r>
            <a:endParaRPr lang="en-FI" dirty="0"/>
          </a:p>
          <a:p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oranssinruskea</a:t>
            </a:r>
            <a:endParaRPr lang="en-FI" dirty="0"/>
          </a:p>
          <a:p>
            <a:r>
              <a:rPr lang="en-FI" dirty="0" err="1"/>
              <a:t>Selkäpuoli</a:t>
            </a:r>
            <a:r>
              <a:rPr lang="en-FI" dirty="0"/>
              <a:t> </a:t>
            </a:r>
            <a:r>
              <a:rPr lang="en-FI" dirty="0" err="1"/>
              <a:t>ruskea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040C55-6FC1-4012-AE9B-FCC7F4427C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45AB585-1ACA-4B1A-8ECA-A184D91F136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4529737" y="228600"/>
            <a:ext cx="4348389" cy="3621064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C42C2CE-EFDB-425C-9A56-D2017DA8D1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Kivitasku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C68362D-B9ED-4F2B-A611-C3A23E709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Järripeippo</a:t>
            </a:r>
            <a:endParaRPr lang="en-FI" dirty="0"/>
          </a:p>
        </p:txBody>
      </p:sp>
      <p:pic>
        <p:nvPicPr>
          <p:cNvPr id="13" name="Kuvan paikkamerkki 6" descr="Kuva, joka sisältää kohteen lintu, ulko, eläin, istuminen&#10;&#10;Kuvaus luotu automaattisesti">
            <a:extLst>
              <a:ext uri="{FF2B5EF4-FFF2-40B4-BE49-F238E27FC236}">
                <a16:creationId xmlns:a16="http://schemas.microsoft.com/office/drawing/2014/main" id="{09880E01-9B2A-4E2B-919F-1B7FA613343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  <p:pic>
        <p:nvPicPr>
          <p:cNvPr id="14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CD572026-3F72-40F9-A2C1-2CD73DEBAF2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4242874699"/>
      </p:ext>
    </p:extLst>
  </p:cSld>
  <p:clrMapOvr>
    <a:masterClrMapping/>
  </p:clrMapOvr>
  <p:transition>
    <p:pull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F677-9647-40A6-89CE-CDC3DE51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PAJULINTU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CE832-8D92-41B7-A7E4-F5B911E025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0A103-B92C-4E3D-9E9A-C62F35E1C8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kovin</a:t>
            </a:r>
            <a:r>
              <a:rPr lang="en-FI" dirty="0"/>
              <a:t> </a:t>
            </a:r>
            <a:r>
              <a:rPr lang="en-FI" dirty="0" err="1"/>
              <a:t>selkeitä</a:t>
            </a:r>
            <a:r>
              <a:rPr lang="en-FI" dirty="0"/>
              <a:t> </a:t>
            </a:r>
            <a:r>
              <a:rPr lang="en-FI" dirty="0" err="1"/>
              <a:t>tuntomerkkejä</a:t>
            </a:r>
            <a:endParaRPr lang="en-FI" dirty="0"/>
          </a:p>
          <a:p>
            <a:r>
              <a:rPr lang="en-FI" dirty="0" err="1"/>
              <a:t>Vihertävän</a:t>
            </a:r>
            <a:r>
              <a:rPr lang="en-FI" dirty="0"/>
              <a:t> </a:t>
            </a:r>
            <a:r>
              <a:rPr lang="en-FI" dirty="0" err="1"/>
              <a:t>ruskea</a:t>
            </a:r>
            <a:r>
              <a:rPr lang="en-FI" dirty="0"/>
              <a:t> tai </a:t>
            </a:r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silmäkulmajuova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01FDF2-03EC-4CDE-B7BB-F41AE99A99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281FBA-4827-4D90-8264-D38B9588105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0BEA135-0166-437A-9469-50295A8F8C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63583B-4467-4743-82F1-4CD32C5C8E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Harmaasieppo</a:t>
            </a:r>
            <a:endParaRPr lang="en-FI" dirty="0"/>
          </a:p>
        </p:txBody>
      </p:sp>
      <p:pic>
        <p:nvPicPr>
          <p:cNvPr id="11" name="Kuva 5" descr="Kuva, joka sisältää kohteen puu, lintu, pieni, ulko&#10;&#10;Kuvaus luotu automaattisesti">
            <a:extLst>
              <a:ext uri="{FF2B5EF4-FFF2-40B4-BE49-F238E27FC236}">
                <a16:creationId xmlns:a16="http://schemas.microsoft.com/office/drawing/2014/main" id="{8797C017-93A6-459E-AA5F-A03A7C7B0D3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F89C0F35-3D52-4345-BC78-9212897D436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1553600597"/>
      </p:ext>
    </p:extLst>
  </p:cSld>
  <p:clrMapOvr>
    <a:masterClrMapping/>
  </p:clrMapOvr>
  <p:transition>
    <p:pull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40472-130A-4ED8-9D46-823202DF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KIRJOSIEPPO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A5B3C-AF82-4E6B-B167-BD48D5ABE3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C9EDE-24C3-45DF-9023-8068D6BF7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päältä</a:t>
            </a:r>
            <a:r>
              <a:rPr lang="en-FI" dirty="0"/>
              <a:t>,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alta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siipilaikku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572692-9169-4E2A-943B-5D4AF947FC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Ruskea</a:t>
            </a:r>
            <a:r>
              <a:rPr lang="en-FI" dirty="0"/>
              <a:t> </a:t>
            </a:r>
            <a:r>
              <a:rPr lang="en-FI" dirty="0" err="1"/>
              <a:t>päältä</a:t>
            </a:r>
            <a:r>
              <a:rPr lang="en-FI" dirty="0"/>
              <a:t>,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alta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siipilaikku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AFE024-C84E-47FF-BDAB-8FF2B77258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429E86-612B-44E5-B77A-9AA94F63B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2" name="Picture Placeholder 11" descr="A bird perched on a fence&#10;&#10;Description automatically generated with low confidence">
            <a:extLst>
              <a:ext uri="{FF2B5EF4-FFF2-40B4-BE49-F238E27FC236}">
                <a16:creationId xmlns:a16="http://schemas.microsoft.com/office/drawing/2014/main" id="{B27C20FA-7480-4285-9BC9-8119313E027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429000"/>
            <a:ext cx="4016055" cy="2702860"/>
          </a:xfrm>
        </p:spPr>
      </p:pic>
      <p:pic>
        <p:nvPicPr>
          <p:cNvPr id="10" name="Kuva 2" descr="Kuva, joka sisältää kohteen lintu, istuminen, puu, ulko&#10;&#10;Kuvaus luotu automaattisesti">
            <a:extLst>
              <a:ext uri="{FF2B5EF4-FFF2-40B4-BE49-F238E27FC236}">
                <a16:creationId xmlns:a16="http://schemas.microsoft.com/office/drawing/2014/main" id="{82AB0721-09EA-4E3E-9281-D3831FA3D27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434095"/>
            <a:ext cx="4016055" cy="285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21499"/>
      </p:ext>
    </p:extLst>
  </p:cSld>
  <p:clrMapOvr>
    <a:masterClrMapping/>
  </p:clrMapOvr>
  <p:transition>
    <p:pull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9D0D4-FECF-40DF-AD89-E51305D36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HARMAASIEPPO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2467F-0E8F-433B-9DBD-5D0E21B2D4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E5C4F-EC2E-4473-9983-B2FF2DC3D8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Yleisväri</a:t>
            </a:r>
            <a:r>
              <a:rPr lang="en-FI" dirty="0"/>
              <a:t> </a:t>
            </a:r>
            <a:r>
              <a:rPr lang="en-FI" dirty="0" err="1"/>
              <a:t>harmaa</a:t>
            </a:r>
            <a:r>
              <a:rPr lang="en-FI" dirty="0"/>
              <a:t>, </a:t>
            </a:r>
            <a:r>
              <a:rPr lang="en-FI" dirty="0" err="1"/>
              <a:t>alta</a:t>
            </a:r>
            <a:r>
              <a:rPr lang="en-FI" dirty="0"/>
              <a:t> </a:t>
            </a:r>
            <a:r>
              <a:rPr lang="en-FI" dirty="0" err="1"/>
              <a:t>vaaleampi</a:t>
            </a:r>
            <a:endParaRPr lang="en-FI" dirty="0"/>
          </a:p>
          <a:p>
            <a:r>
              <a:rPr lang="en-FI" dirty="0" err="1"/>
              <a:t>Viiruja</a:t>
            </a:r>
            <a:r>
              <a:rPr lang="en-FI" dirty="0"/>
              <a:t> </a:t>
            </a:r>
            <a:r>
              <a:rPr lang="en-FI" dirty="0" err="1"/>
              <a:t>otsassa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rinnassa</a:t>
            </a:r>
            <a:endParaRPr lang="en-FI" dirty="0"/>
          </a:p>
          <a:p>
            <a:r>
              <a:rPr lang="en-FI" dirty="0" err="1"/>
              <a:t>Tummat</a:t>
            </a:r>
            <a:r>
              <a:rPr lang="en-FI" dirty="0"/>
              <a:t> </a:t>
            </a:r>
            <a:r>
              <a:rPr lang="en-FI" dirty="0" err="1"/>
              <a:t>jalat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  <a:p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siipilaikkua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8E3C7A-1560-4A0D-8B66-283DF247B1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F54807-2D59-44A1-8AEE-5F7B0FBAB3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Kiuru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84B025-1813-493E-B9F9-451B1A4940B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26497" y="6023113"/>
            <a:ext cx="2498938" cy="387654"/>
          </a:xfrm>
        </p:spPr>
        <p:txBody>
          <a:bodyPr/>
          <a:lstStyle/>
          <a:p>
            <a:r>
              <a:rPr lang="en-FI" dirty="0" err="1"/>
              <a:t>Kirjosieppo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)</a:t>
            </a:r>
          </a:p>
        </p:txBody>
      </p:sp>
      <p:pic>
        <p:nvPicPr>
          <p:cNvPr id="11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F5D66DCF-821D-4201-99DC-189B02035B5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5125" y="228600"/>
            <a:ext cx="4703763" cy="3916363"/>
          </a:xfrm>
        </p:spPr>
      </p:pic>
      <p:pic>
        <p:nvPicPr>
          <p:cNvPr id="12" name="Kuvan paikkamerkki 11" descr="Kuva, joka sisältää kohteen lintu, ulko, eläin, pieni&#10;&#10;Kuvaus luotu automaattisesti">
            <a:extLst>
              <a:ext uri="{FF2B5EF4-FFF2-40B4-BE49-F238E27FC236}">
                <a16:creationId xmlns:a16="http://schemas.microsoft.com/office/drawing/2014/main" id="{035B2B94-60E7-4EA5-89BA-AD7E9FBCA31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  <p:pic>
        <p:nvPicPr>
          <p:cNvPr id="13" name="Picture Placeholder 11" descr="A bird perched on a fence&#10;&#10;Description automatically generated with low confidence">
            <a:extLst>
              <a:ext uri="{FF2B5EF4-FFF2-40B4-BE49-F238E27FC236}">
                <a16:creationId xmlns:a16="http://schemas.microsoft.com/office/drawing/2014/main" id="{0FECC244-5A4C-4DE1-A870-D962BA747E7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100" y="4354513"/>
            <a:ext cx="2724787" cy="1668462"/>
          </a:xfrm>
        </p:spPr>
      </p:pic>
    </p:spTree>
    <p:extLst>
      <p:ext uri="{BB962C8B-B14F-4D97-AF65-F5344CB8AC3E}">
        <p14:creationId xmlns:p14="http://schemas.microsoft.com/office/powerpoint/2010/main" val="2197625294"/>
      </p:ext>
    </p:extLst>
  </p:cSld>
  <p:clrMapOvr>
    <a:masterClrMapping/>
  </p:clrMapOvr>
  <p:transition>
    <p:pull dir="r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B1B2-41C8-4BE3-A925-8F9D6EE9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VARPUNEN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B416-6340-46BE-896D-936980FBE7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610-A923-475F-AD9E-C2018BEA4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Ruskeaviiruinen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ylempi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harmaat</a:t>
            </a:r>
            <a:r>
              <a:rPr lang="en-FI" dirty="0"/>
              <a:t> </a:t>
            </a:r>
            <a:r>
              <a:rPr lang="en-FI" dirty="0" err="1"/>
              <a:t>posket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päälaki</a:t>
            </a:r>
            <a:r>
              <a:rPr lang="en-FI" dirty="0"/>
              <a:t>, </a:t>
            </a:r>
            <a:r>
              <a:rPr lang="en-FI" dirty="0" err="1"/>
              <a:t>mustaa</a:t>
            </a:r>
            <a:r>
              <a:rPr lang="en-FI" dirty="0"/>
              <a:t> </a:t>
            </a:r>
            <a:r>
              <a:rPr lang="en-FI" dirty="0" err="1"/>
              <a:t>rinnassa</a:t>
            </a:r>
            <a:endParaRPr lang="en-FI" dirty="0"/>
          </a:p>
          <a:p>
            <a:r>
              <a:rPr lang="en-FI" dirty="0" err="1"/>
              <a:t>Naaras</a:t>
            </a:r>
            <a:r>
              <a:rPr lang="en-FI" dirty="0"/>
              <a:t> (</a:t>
            </a:r>
            <a:r>
              <a:rPr lang="en-FI" dirty="0" err="1"/>
              <a:t>alempi</a:t>
            </a:r>
            <a:r>
              <a:rPr lang="en-FI" dirty="0"/>
              <a:t> </a:t>
            </a:r>
            <a:r>
              <a:rPr lang="en-FI" dirty="0" err="1"/>
              <a:t>kuva</a:t>
            </a:r>
            <a:r>
              <a:rPr lang="en-FI" dirty="0"/>
              <a:t>) </a:t>
            </a:r>
            <a:r>
              <a:rPr lang="en-FI" dirty="0" err="1"/>
              <a:t>harmaan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ruskean</a:t>
            </a:r>
            <a:r>
              <a:rPr lang="en-FI" dirty="0"/>
              <a:t> </a:t>
            </a:r>
            <a:r>
              <a:rPr lang="en-FI" dirty="0" err="1"/>
              <a:t>kirjava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DC450-717C-4942-8BC7-F4A425235D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19B1D6-A7B9-4140-B9E0-E44F9ECB3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8FF56E-8E25-4F39-94A0-3A45F8322E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Pikkuvarpunen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D3DA82-AD76-4CD6-B509-C20F0E985C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Peippo</a:t>
            </a:r>
            <a:r>
              <a:rPr lang="en-FI" dirty="0"/>
              <a:t> (</a:t>
            </a:r>
            <a:r>
              <a:rPr lang="en-FI" dirty="0" err="1"/>
              <a:t>naaras</a:t>
            </a:r>
            <a:r>
              <a:rPr lang="en-FI" dirty="0"/>
              <a:t>)</a:t>
            </a:r>
          </a:p>
        </p:txBody>
      </p:sp>
      <p:pic>
        <p:nvPicPr>
          <p:cNvPr id="11" name="Kuva 12" descr="Kuva, joka sisältää kohteen ruoho, ulko, lintu, pieni&#10;&#10;Kuvaus luotu automaattisesti">
            <a:extLst>
              <a:ext uri="{FF2B5EF4-FFF2-40B4-BE49-F238E27FC236}">
                <a16:creationId xmlns:a16="http://schemas.microsoft.com/office/drawing/2014/main" id="{0D4891A9-8A74-4195-B46B-9A265841E3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709" y="228294"/>
            <a:ext cx="4525600" cy="2157003"/>
          </a:xfrm>
          <a:prstGeom prst="rect">
            <a:avLst/>
          </a:prstGeom>
        </p:spPr>
      </p:pic>
      <p:pic>
        <p:nvPicPr>
          <p:cNvPr id="12" name="Kuva 15" descr="Kuva, joka sisältää kohteen ruoho, ulko, eläin, lintu&#10;&#10;Kuvaus luotu automaattisesti">
            <a:extLst>
              <a:ext uri="{FF2B5EF4-FFF2-40B4-BE49-F238E27FC236}">
                <a16:creationId xmlns:a16="http://schemas.microsoft.com/office/drawing/2014/main" id="{9EB961CB-BD49-4A8F-B975-B5D26F85AA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587" y="2390279"/>
            <a:ext cx="3027722" cy="1795839"/>
          </a:xfrm>
          <a:prstGeom prst="rect">
            <a:avLst/>
          </a:prstGeom>
        </p:spPr>
      </p:pic>
      <p:pic>
        <p:nvPicPr>
          <p:cNvPr id="13" name="Picture Placeholder 9" descr="A group of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FF7B7EA3-3C31-4967-9E21-F4103FA8921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501" y="4354513"/>
            <a:ext cx="2852738" cy="1677987"/>
          </a:xfrm>
          <a:prstGeom prst="rect">
            <a:avLst/>
          </a:prstGeom>
        </p:spPr>
      </p:pic>
      <p:pic>
        <p:nvPicPr>
          <p:cNvPr id="14" name="Kuva 12" descr="Kuva, joka sisältää kohteen lintu, eläin, pieni, laululintu&#10;&#10;Kuvaus luotu automaattisesti">
            <a:extLst>
              <a:ext uri="{FF2B5EF4-FFF2-40B4-BE49-F238E27FC236}">
                <a16:creationId xmlns:a16="http://schemas.microsoft.com/office/drawing/2014/main" id="{21FAEC9E-7A29-4A1A-B89C-00348D3B57D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8293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92E8-AF18-4FA9-B236-3F75BD25C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729824" cy="556521"/>
          </a:xfrm>
        </p:spPr>
        <p:txBody>
          <a:bodyPr/>
          <a:lstStyle/>
          <a:p>
            <a:r>
              <a:rPr lang="en-FI" dirty="0"/>
              <a:t>PIKKUVARPUNEN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0000-1034-485C-9C1B-1B07998671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13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1013E-816A-46BD-9D14-10B86D9A4A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Vaaleassa</a:t>
            </a:r>
            <a:r>
              <a:rPr lang="en-FI" dirty="0"/>
              <a:t> </a:t>
            </a:r>
            <a:r>
              <a:rPr lang="en-FI" dirty="0" err="1"/>
              <a:t>poskessa</a:t>
            </a:r>
            <a:r>
              <a:rPr lang="en-FI" dirty="0"/>
              <a:t>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täplä</a:t>
            </a:r>
            <a:endParaRPr lang="en-FI" dirty="0"/>
          </a:p>
          <a:p>
            <a:r>
              <a:rPr lang="en-FI" dirty="0" err="1"/>
              <a:t>Suklaanruskea</a:t>
            </a:r>
            <a:r>
              <a:rPr lang="en-FI" dirty="0"/>
              <a:t> </a:t>
            </a:r>
            <a:r>
              <a:rPr lang="en-FI" dirty="0" err="1"/>
              <a:t>päälaki</a:t>
            </a:r>
            <a:endParaRPr lang="en-FI" dirty="0"/>
          </a:p>
          <a:p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kaulus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4C75F-2E8A-4DB9-A740-CF2CAD7AC2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3D15E47-0822-4289-A125-E34CF57850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Varpunen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BAAD10-E520-4153-8056-AF0DFEA6E7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Pajusirkku</a:t>
            </a:r>
            <a:endParaRPr lang="en-FI" dirty="0"/>
          </a:p>
        </p:txBody>
      </p:sp>
      <p:pic>
        <p:nvPicPr>
          <p:cNvPr id="11" name="Picture Placeholder 9" descr="A group of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80DD34D3-79AA-44E1-AD32-E2F7943938F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5125" y="228600"/>
            <a:ext cx="4703763" cy="3916363"/>
          </a:xfrm>
        </p:spPr>
      </p:pic>
      <p:pic>
        <p:nvPicPr>
          <p:cNvPr id="12" name="Kuva 12" descr="Kuva, joka sisältää kohteen ruoho, ulko, lintu, pieni&#10;&#10;Kuvaus luotu automaattisesti">
            <a:extLst>
              <a:ext uri="{FF2B5EF4-FFF2-40B4-BE49-F238E27FC236}">
                <a16:creationId xmlns:a16="http://schemas.microsoft.com/office/drawing/2014/main" id="{9CB70931-9A52-4217-85A9-B0DDA72EEC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3" name="Picture Placeholder 11" descr="A bird perched on a post&#10;&#10;Description automatically generated with low confidence">
            <a:extLst>
              <a:ext uri="{FF2B5EF4-FFF2-40B4-BE49-F238E27FC236}">
                <a16:creationId xmlns:a16="http://schemas.microsoft.com/office/drawing/2014/main" id="{588C9C2F-7879-4409-9B3F-5A010D18AC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124105042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90F5-29D4-4F25-9BA6-0E2C4460A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PEIPPO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5B00C-59E9-4A36-95E4-0A35564AC2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60D70-D724-4504-830D-9BAFFB39A6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Kaksi</a:t>
            </a:r>
            <a:r>
              <a:rPr lang="en-FI" dirty="0"/>
              <a:t> </a:t>
            </a:r>
            <a:r>
              <a:rPr lang="en-FI" dirty="0" err="1"/>
              <a:t>valkeaa</a:t>
            </a:r>
            <a:r>
              <a:rPr lang="en-FI" dirty="0"/>
              <a:t> </a:t>
            </a:r>
            <a:r>
              <a:rPr lang="en-FI" dirty="0" err="1"/>
              <a:t>siipijuovaa</a:t>
            </a:r>
            <a:endParaRPr lang="en-FI" dirty="0"/>
          </a:p>
          <a:p>
            <a:r>
              <a:rPr lang="en-FI" dirty="0" err="1"/>
              <a:t>Päälaki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niska</a:t>
            </a:r>
            <a:r>
              <a:rPr lang="en-FI" dirty="0"/>
              <a:t> </a:t>
            </a:r>
            <a:r>
              <a:rPr lang="en-FI" dirty="0" err="1"/>
              <a:t>harmaansinertävät</a:t>
            </a:r>
            <a:endParaRPr lang="en-FI" dirty="0"/>
          </a:p>
          <a:p>
            <a:r>
              <a:rPr lang="en-FI" dirty="0" err="1"/>
              <a:t>Punertavat</a:t>
            </a:r>
            <a:r>
              <a:rPr lang="en-FI" dirty="0"/>
              <a:t> </a:t>
            </a:r>
            <a:r>
              <a:rPr lang="en-FI" dirty="0" err="1"/>
              <a:t>posket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DC171A-8860-4E4C-8991-3E838DC004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FI" dirty="0" err="1"/>
              <a:t>Harmaanruskea</a:t>
            </a:r>
            <a:endParaRPr lang="en-FI" dirty="0"/>
          </a:p>
          <a:p>
            <a:r>
              <a:rPr lang="en-FI" dirty="0" err="1"/>
              <a:t>Kaksi</a:t>
            </a:r>
            <a:r>
              <a:rPr lang="en-FI" dirty="0"/>
              <a:t> </a:t>
            </a:r>
            <a:r>
              <a:rPr lang="en-FI" dirty="0" err="1"/>
              <a:t>valkeaa</a:t>
            </a:r>
            <a:r>
              <a:rPr lang="en-FI" dirty="0"/>
              <a:t> </a:t>
            </a:r>
            <a:r>
              <a:rPr lang="en-FI" dirty="0" err="1"/>
              <a:t>siipijuovaa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0A9CA3-C6CF-4F75-B337-DAFEBF57F4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/>
              <a:t>KOIRAS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B4BAC7-795B-40BF-862D-807464233A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/>
              <a:t>NAARAS</a:t>
            </a:r>
          </a:p>
        </p:txBody>
      </p:sp>
      <p:pic>
        <p:nvPicPr>
          <p:cNvPr id="10" name="Kuva 8" descr="Kuva, joka sisältää kohteen lintu, istuminen, pieni, ulko&#10;&#10;Kuvaus luotu automaattisesti">
            <a:extLst>
              <a:ext uri="{FF2B5EF4-FFF2-40B4-BE49-F238E27FC236}">
                <a16:creationId xmlns:a16="http://schemas.microsoft.com/office/drawing/2014/main" id="{133AAA2F-67F2-492B-AD37-CC7DD96F685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200400"/>
          </a:xfrm>
          <a:prstGeom prst="rect">
            <a:avLst/>
          </a:prstGeom>
        </p:spPr>
      </p:pic>
      <p:pic>
        <p:nvPicPr>
          <p:cNvPr id="11" name="Kuva 12" descr="Kuva, joka sisältää kohteen lintu, eläin, pieni, laululintu&#10;&#10;Kuvaus luotu automaattisesti">
            <a:extLst>
              <a:ext uri="{FF2B5EF4-FFF2-40B4-BE49-F238E27FC236}">
                <a16:creationId xmlns:a16="http://schemas.microsoft.com/office/drawing/2014/main" id="{F8371FAF-4380-496B-AB7D-E16B48F1FA2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3557588"/>
            <a:ext cx="4703763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0969"/>
      </p:ext>
    </p:extLst>
  </p:cSld>
  <p:clrMapOvr>
    <a:masterClrMapping/>
  </p:clrMapOvr>
  <p:transition>
    <p:pull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E465-F654-4A30-9854-37D99413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JÄRRIPEIPPO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98F67-62B4-4C4A-B251-64BB1F387E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74FE2-11BB-4C01-9774-290AD4862E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Koiraan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kesällä</a:t>
            </a:r>
            <a:r>
              <a:rPr lang="en-FI" dirty="0"/>
              <a:t> </a:t>
            </a:r>
            <a:r>
              <a:rPr lang="en-FI" dirty="0" err="1"/>
              <a:t>musta</a:t>
            </a:r>
            <a:endParaRPr lang="en-FI" dirty="0"/>
          </a:p>
          <a:p>
            <a:r>
              <a:rPr lang="en-FI" dirty="0" err="1"/>
              <a:t>Kurkku</a:t>
            </a:r>
            <a:r>
              <a:rPr lang="en-FI" dirty="0"/>
              <a:t>, </a:t>
            </a:r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siipijuovat</a:t>
            </a:r>
            <a:r>
              <a:rPr lang="en-FI" dirty="0"/>
              <a:t> </a:t>
            </a:r>
            <a:r>
              <a:rPr lang="en-FI" dirty="0" err="1"/>
              <a:t>oranssit</a:t>
            </a:r>
            <a:endParaRPr lang="en-FI" dirty="0"/>
          </a:p>
          <a:p>
            <a:r>
              <a:rPr lang="en-FI" dirty="0" err="1"/>
              <a:t>Vatsa</a:t>
            </a:r>
            <a:r>
              <a:rPr lang="en-FI" dirty="0"/>
              <a:t> </a:t>
            </a:r>
            <a:r>
              <a:rPr lang="en-FI" dirty="0" err="1"/>
              <a:t>valkoinen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1AE873-7034-4B9A-94D6-FCF8F2400F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BCFC9A40-1DF8-4EA7-85B1-19C62944150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r="-131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660E66-DC55-4C01-BD11-9DE3CD3D00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Pensastasku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B15048-C931-425B-A756-8836561BED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Punatulkku</a:t>
            </a:r>
            <a:endParaRPr lang="en-FI" dirty="0"/>
          </a:p>
        </p:txBody>
      </p:sp>
      <p:pic>
        <p:nvPicPr>
          <p:cNvPr id="13" name="Kuva 2" descr="Kuva, joka sisältää kohteen lintu, pieni, eläin, ulko&#10;&#10;Kuvaus luotu automaattisesti">
            <a:extLst>
              <a:ext uri="{FF2B5EF4-FFF2-40B4-BE49-F238E27FC236}">
                <a16:creationId xmlns:a16="http://schemas.microsoft.com/office/drawing/2014/main" id="{CB47C554-D48F-4FF3-B942-E5952946FE4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  <p:pic>
        <p:nvPicPr>
          <p:cNvPr id="14" name="Kuvan paikkamerkki 10" descr="Kuva, joka sisältää kohteen ulko, lintu, puu, istuminen&#10;&#10;Kuvaus luotu automaattisesti">
            <a:extLst>
              <a:ext uri="{FF2B5EF4-FFF2-40B4-BE49-F238E27FC236}">
                <a16:creationId xmlns:a16="http://schemas.microsoft.com/office/drawing/2014/main" id="{A0C86585-81CB-42D2-A44E-400841E6EB4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</p:spPr>
      </p:pic>
    </p:spTree>
    <p:extLst>
      <p:ext uri="{BB962C8B-B14F-4D97-AF65-F5344CB8AC3E}">
        <p14:creationId xmlns:p14="http://schemas.microsoft.com/office/powerpoint/2010/main" val="4241591431"/>
      </p:ext>
    </p:extLst>
  </p:cSld>
  <p:clrMapOvr>
    <a:masterClrMapping/>
  </p:clrMapOvr>
  <p:transition>
    <p:pull dir="r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A47DF-4E5F-4C63-839F-C37C956F1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VIHERPEIPPO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B8EEB-233B-4EB0-9AAD-4CD084D3BC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15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673F0-4524-425F-8E22-3C5ABFFA22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Vihertävä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juova</a:t>
            </a:r>
            <a:r>
              <a:rPr lang="en-FI" dirty="0"/>
              <a:t> </a:t>
            </a:r>
            <a:r>
              <a:rPr lang="en-FI" dirty="0" err="1"/>
              <a:t>siivenreunassa</a:t>
            </a:r>
            <a:endParaRPr lang="en-FI" dirty="0"/>
          </a:p>
          <a:p>
            <a:r>
              <a:rPr lang="en-FI" dirty="0"/>
              <a:t>Hyvin </a:t>
            </a:r>
            <a:r>
              <a:rPr lang="en-FI" dirty="0" err="1"/>
              <a:t>paksu</a:t>
            </a:r>
            <a:r>
              <a:rPr lang="en-FI" dirty="0"/>
              <a:t> </a:t>
            </a:r>
            <a:r>
              <a:rPr lang="en-FI" dirty="0" err="1"/>
              <a:t>vaalea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BE7C3D-A1E0-46AA-A752-69BA07EF40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CFD90280-AA5C-4B9E-A966-ABA43B0C38A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93D047-1C95-4838-8EE8-991384F27F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588FF8-6998-40A4-892F-C01B3E40B1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A431B07-B019-44A0-9F00-69A8FAECF8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Vihervarpunen</a:t>
            </a:r>
            <a:endParaRPr lang="en-FI" dirty="0"/>
          </a:p>
        </p:txBody>
      </p:sp>
      <p:pic>
        <p:nvPicPr>
          <p:cNvPr id="13" name="Kuva 5" descr="Kuva, joka sisältää kohteen eläin, lintu, pieni, istuminen&#10;&#10;Kuvaus luotu automaattisesti">
            <a:extLst>
              <a:ext uri="{FF2B5EF4-FFF2-40B4-BE49-F238E27FC236}">
                <a16:creationId xmlns:a16="http://schemas.microsoft.com/office/drawing/2014/main" id="{FF729362-6C8D-4C5A-9658-980FA9C7AF1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6027277" y="4355311"/>
            <a:ext cx="2851611" cy="166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29079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9D4D7-B0BA-4725-98C9-1A4F4988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3" y="228670"/>
            <a:ext cx="3702930" cy="556521"/>
          </a:xfrm>
        </p:spPr>
        <p:txBody>
          <a:bodyPr/>
          <a:lstStyle/>
          <a:p>
            <a:r>
              <a:rPr lang="en-FI" dirty="0"/>
              <a:t>VIHERVARPUNEN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4829F-2390-4BF4-A413-90D7593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12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0AD42-0826-4900-BD28-48BCB77EE4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Vihreän</a:t>
            </a:r>
            <a:r>
              <a:rPr lang="en-FI" dirty="0"/>
              <a:t>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yleisväri</a:t>
            </a:r>
            <a:endParaRPr lang="en-FI" dirty="0"/>
          </a:p>
          <a:p>
            <a:r>
              <a:rPr lang="en-FI" dirty="0" err="1"/>
              <a:t>Mustaa</a:t>
            </a:r>
            <a:r>
              <a:rPr lang="en-FI" dirty="0"/>
              <a:t> </a:t>
            </a:r>
            <a:r>
              <a:rPr lang="en-FI" dirty="0" err="1"/>
              <a:t>päälaella</a:t>
            </a:r>
            <a:r>
              <a:rPr lang="en-FI" dirty="0"/>
              <a:t>, </a:t>
            </a:r>
            <a:r>
              <a:rPr lang="en-FI" dirty="0" err="1"/>
              <a:t>siivissä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pyrstössä</a:t>
            </a:r>
            <a:endParaRPr lang="en-FI" dirty="0"/>
          </a:p>
          <a:p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juova</a:t>
            </a:r>
            <a:r>
              <a:rPr lang="en-FI" dirty="0"/>
              <a:t> </a:t>
            </a:r>
            <a:r>
              <a:rPr lang="en-FI" dirty="0" err="1"/>
              <a:t>siiven</a:t>
            </a:r>
            <a:r>
              <a:rPr lang="en-FI" dirty="0"/>
              <a:t> </a:t>
            </a:r>
            <a:r>
              <a:rPr lang="en-FI" dirty="0" err="1"/>
              <a:t>poikki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BEE95-00FE-4C28-A352-21DC186AC6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0FBC65EF-7FEE-4808-AD78-12263B5483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1E650C4-5530-4132-AD73-958EA59BE8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2ED30C-A914-42D4-A97E-9555AED6F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9756DC5-91E7-4EB9-808C-9EB98BCA50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Viherpeippo</a:t>
            </a:r>
            <a:endParaRPr lang="en-FI" dirty="0"/>
          </a:p>
        </p:txBody>
      </p:sp>
      <p:pic>
        <p:nvPicPr>
          <p:cNvPr id="13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85FC4E82-6BDA-4620-9349-6F3506835F5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3240181833"/>
      </p:ext>
    </p:extLst>
  </p:cSld>
  <p:clrMapOvr>
    <a:masterClrMapping/>
  </p:clrMapOvr>
  <p:transition>
    <p:pull dir="r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D124-84E4-472C-8E7C-C83BE3BA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PUNATULKKU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E3987-DB70-42BF-8D85-00D9571E87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C16D8-3FDD-4E96-A5CF-606BE6CA75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punainen</a:t>
            </a:r>
            <a:r>
              <a:rPr lang="en-FI" dirty="0"/>
              <a:t> </a:t>
            </a:r>
            <a:r>
              <a:rPr lang="en-FI" dirty="0" err="1"/>
              <a:t>rinta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r>
              <a:rPr lang="en-FI" dirty="0"/>
              <a:t>. </a:t>
            </a:r>
            <a:r>
              <a:rPr lang="en-FI" dirty="0" err="1"/>
              <a:t>Naaraalla</a:t>
            </a:r>
            <a:r>
              <a:rPr lang="en-FI" dirty="0"/>
              <a:t> </a:t>
            </a:r>
            <a:r>
              <a:rPr lang="en-FI" dirty="0" err="1"/>
              <a:t>punaisen</a:t>
            </a:r>
            <a:r>
              <a:rPr lang="en-FI" dirty="0"/>
              <a:t> </a:t>
            </a:r>
            <a:r>
              <a:rPr lang="en-FI" dirty="0" err="1"/>
              <a:t>tilalla</a:t>
            </a:r>
            <a:r>
              <a:rPr lang="en-FI" dirty="0"/>
              <a:t> </a:t>
            </a:r>
            <a:r>
              <a:rPr lang="en-FI" dirty="0" err="1"/>
              <a:t>harmaanruskeaa</a:t>
            </a:r>
            <a:r>
              <a:rPr lang="en-FI" dirty="0"/>
              <a:t>.</a:t>
            </a:r>
          </a:p>
          <a:p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pyrstö</a:t>
            </a:r>
            <a:endParaRPr lang="en-FI" dirty="0"/>
          </a:p>
          <a:p>
            <a:r>
              <a:rPr lang="en-FI" dirty="0" err="1"/>
              <a:t>Harmaa</a:t>
            </a:r>
            <a:r>
              <a:rPr lang="en-FI" dirty="0"/>
              <a:t> </a:t>
            </a:r>
            <a:r>
              <a:rPr lang="en-FI" dirty="0" err="1"/>
              <a:t>selkä</a:t>
            </a:r>
            <a:endParaRPr lang="en-FI" dirty="0"/>
          </a:p>
          <a:p>
            <a:r>
              <a:rPr lang="en-FI" dirty="0" err="1"/>
              <a:t>Paksu</a:t>
            </a:r>
            <a:r>
              <a:rPr lang="en-FI" dirty="0"/>
              <a:t> </a:t>
            </a:r>
            <a:r>
              <a:rPr lang="en-FI" dirty="0" err="1"/>
              <a:t>nokka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D0A54-2CD8-408C-AE5F-076DEAA082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sitting on a tree branch&#10;&#10;Description automatically generated with medium confidence">
            <a:extLst>
              <a:ext uri="{FF2B5EF4-FFF2-40B4-BE49-F238E27FC236}">
                <a16:creationId xmlns:a16="http://schemas.microsoft.com/office/drawing/2014/main" id="{59A7764E-8D13-4FAF-A07C-B3ACAE718FF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52435D-3371-4FCF-A969-F82D879263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 dirty="0" err="1"/>
              <a:t>Punarinta</a:t>
            </a:r>
            <a:endParaRPr lang="en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7B7FF9-9258-4C74-9416-5440D2519B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Järripeippo</a:t>
            </a:r>
            <a:endParaRPr lang="en-FI" dirty="0"/>
          </a:p>
        </p:txBody>
      </p:sp>
      <p:pic>
        <p:nvPicPr>
          <p:cNvPr id="13" name="Kuva 8" descr="Kuva, joka sisältää kohteen lintu, pieni, istuminen, eläin&#10;&#10;Kuvaus luotu automaattisesti">
            <a:extLst>
              <a:ext uri="{FF2B5EF4-FFF2-40B4-BE49-F238E27FC236}">
                <a16:creationId xmlns:a16="http://schemas.microsoft.com/office/drawing/2014/main" id="{5FBB6E66-FCF9-4133-A54E-D9B8A57375D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4488" y="4354513"/>
            <a:ext cx="2852737" cy="1677987"/>
          </a:xfrm>
          <a:prstGeom prst="rect">
            <a:avLst/>
          </a:prstGeom>
        </p:spPr>
      </p:pic>
      <p:pic>
        <p:nvPicPr>
          <p:cNvPr id="14" name="Picture Placeholder 11" descr="A bird on a branch&#10;&#10;Description automatically generated with medium confidence">
            <a:extLst>
              <a:ext uri="{FF2B5EF4-FFF2-40B4-BE49-F238E27FC236}">
                <a16:creationId xmlns:a16="http://schemas.microsoft.com/office/drawing/2014/main" id="{8214AD0F-1E29-4828-9EF9-F3C916CCCA8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</p:spPr>
      </p:pic>
    </p:spTree>
    <p:extLst>
      <p:ext uri="{BB962C8B-B14F-4D97-AF65-F5344CB8AC3E}">
        <p14:creationId xmlns:p14="http://schemas.microsoft.com/office/powerpoint/2010/main" val="406745234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C04A1-76A6-4445-A4AE-25AB004D3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PAJUSIRKKU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2875F-2FBA-4F57-87C9-7F9353C642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14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CFCE8-BB63-4D16-9BC6-5831529D4B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musta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kaulus</a:t>
            </a:r>
            <a:r>
              <a:rPr lang="en-FI" dirty="0"/>
              <a:t> </a:t>
            </a:r>
            <a:r>
              <a:rPr lang="en-FI" dirty="0" err="1"/>
              <a:t>niskassa</a:t>
            </a:r>
            <a:endParaRPr lang="en-FI" dirty="0"/>
          </a:p>
          <a:p>
            <a:r>
              <a:rPr lang="en-FI" dirty="0" err="1"/>
              <a:t>Pieni</a:t>
            </a:r>
            <a:r>
              <a:rPr lang="en-FI" dirty="0"/>
              <a:t> </a:t>
            </a:r>
            <a:r>
              <a:rPr lang="en-FI" dirty="0" err="1"/>
              <a:t>valkoinen</a:t>
            </a:r>
            <a:r>
              <a:rPr lang="en-FI" dirty="0"/>
              <a:t> </a:t>
            </a:r>
            <a:r>
              <a:rPr lang="en-FI" dirty="0" err="1"/>
              <a:t>viiksijuova</a:t>
            </a:r>
            <a:endParaRPr lang="en-FI" dirty="0"/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D140D0-C1DE-4DD4-AA53-1FE3B24BC9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pic>
        <p:nvPicPr>
          <p:cNvPr id="12" name="Picture Placeholder 11" descr="A bird perched on a post&#10;&#10;Description automatically generated with low confidence">
            <a:extLst>
              <a:ext uri="{FF2B5EF4-FFF2-40B4-BE49-F238E27FC236}">
                <a16:creationId xmlns:a16="http://schemas.microsoft.com/office/drawing/2014/main" id="{B009C80F-9D6B-428D-B6BA-3883891691D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2D2E27D-9598-4B44-8BD6-D7B0B60001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Pikkuvarpunen</a:t>
            </a:r>
            <a:endParaRPr lang="en-FI" dirty="0"/>
          </a:p>
        </p:txBody>
      </p:sp>
      <p:pic>
        <p:nvPicPr>
          <p:cNvPr id="15" name="Picture Placeholder 9" descr="A group of birds on a branch&#10;&#10;Description automatically generated with medium confidence">
            <a:extLst>
              <a:ext uri="{FF2B5EF4-FFF2-40B4-BE49-F238E27FC236}">
                <a16:creationId xmlns:a16="http://schemas.microsoft.com/office/drawing/2014/main" id="{F7D15E3C-EDA0-4309-B367-99D2E9EDF06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497" y="4354515"/>
            <a:ext cx="2831079" cy="1596172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CA768D3-76E3-4EA0-8020-CAF0B481A0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69919357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5FFF-39E6-40D4-BEB2-B05DAC976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KELTASIRKKU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41368-9A32-4AB6-88F0-95B1E219FB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FI" dirty="0" err="1"/>
              <a:t>Pikkulintu</a:t>
            </a:r>
            <a:r>
              <a:rPr lang="en-FI" dirty="0"/>
              <a:t> n. 16 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1670C-2C3C-431A-9989-E2CFF14C32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FI" dirty="0" err="1"/>
              <a:t>Koiraalla</a:t>
            </a:r>
            <a:r>
              <a:rPr lang="en-FI" dirty="0"/>
              <a:t> (</a:t>
            </a:r>
            <a:r>
              <a:rPr lang="en-FI" dirty="0" err="1"/>
              <a:t>kuvassa</a:t>
            </a:r>
            <a:r>
              <a:rPr lang="en-FI" dirty="0"/>
              <a:t>) </a:t>
            </a:r>
            <a:r>
              <a:rPr lang="en-FI" dirty="0" err="1"/>
              <a:t>keltainen</a:t>
            </a:r>
            <a:r>
              <a:rPr lang="en-FI" dirty="0"/>
              <a:t> </a:t>
            </a:r>
            <a:r>
              <a:rPr lang="en-FI" dirty="0" err="1"/>
              <a:t>pää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vatsa</a:t>
            </a:r>
            <a:r>
              <a:rPr lang="en-FI" dirty="0"/>
              <a:t>. </a:t>
            </a:r>
            <a:r>
              <a:rPr lang="en-FI" dirty="0" err="1"/>
              <a:t>Naaraalla</a:t>
            </a:r>
            <a:r>
              <a:rPr lang="en-FI" dirty="0"/>
              <a:t> </a:t>
            </a:r>
            <a:r>
              <a:rPr lang="en-FI" dirty="0" err="1"/>
              <a:t>vähemmän</a:t>
            </a:r>
            <a:r>
              <a:rPr lang="en-FI" dirty="0"/>
              <a:t> </a:t>
            </a:r>
            <a:r>
              <a:rPr lang="en-FI" dirty="0" err="1"/>
              <a:t>keltaista</a:t>
            </a:r>
            <a:r>
              <a:rPr lang="en-FI" dirty="0"/>
              <a:t>.</a:t>
            </a:r>
          </a:p>
          <a:p>
            <a:r>
              <a:rPr lang="en-FI" dirty="0" err="1"/>
              <a:t>Punaruskea</a:t>
            </a:r>
            <a:r>
              <a:rPr lang="en-FI" dirty="0"/>
              <a:t> </a:t>
            </a:r>
            <a:r>
              <a:rPr lang="en-FI" dirty="0" err="1"/>
              <a:t>alaselkä</a:t>
            </a:r>
            <a:r>
              <a:rPr lang="en-FI" dirty="0"/>
              <a:t> (</a:t>
            </a:r>
            <a:r>
              <a:rPr lang="en-FI" dirty="0" err="1"/>
              <a:t>yläperä</a:t>
            </a:r>
            <a:r>
              <a:rPr lang="en-FI" dirty="0"/>
              <a:t>)</a:t>
            </a:r>
          </a:p>
          <a:p>
            <a:r>
              <a:rPr lang="en-FI" dirty="0" err="1"/>
              <a:t>Ruskeankirjava</a:t>
            </a:r>
            <a:r>
              <a:rPr lang="en-FI" dirty="0"/>
              <a:t> </a:t>
            </a:r>
            <a:r>
              <a:rPr lang="en-FI" dirty="0" err="1"/>
              <a:t>selkäpuoli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BF83F-0B75-4F01-A6E7-A4E003D7FE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sekoittaa</a:t>
            </a:r>
            <a:r>
              <a:rPr lang="en-FI" dirty="0"/>
              <a:t>: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4D59A6-2947-41D0-934A-05D1397108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B910B77-81FB-40A4-8BE5-C2B827529B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8870-6314-41B4-9B06-3988D80BB5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FI" dirty="0" err="1"/>
              <a:t>Vihervarpunen</a:t>
            </a:r>
            <a:endParaRPr lang="en-FI" dirty="0"/>
          </a:p>
        </p:txBody>
      </p:sp>
      <p:pic>
        <p:nvPicPr>
          <p:cNvPr id="11" name="Kuva 2" descr="Kuva, joka sisältää kohteen lintu, ulko, eläin, istuminen&#10;&#10;Kuvaus luotu automaattisesti">
            <a:extLst>
              <a:ext uri="{FF2B5EF4-FFF2-40B4-BE49-F238E27FC236}">
                <a16:creationId xmlns:a16="http://schemas.microsoft.com/office/drawing/2014/main" id="{831B4D26-271D-48CC-9959-C1CC958FFA5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125" y="228600"/>
            <a:ext cx="4703763" cy="3916363"/>
          </a:xfrm>
          <a:prstGeom prst="rect">
            <a:avLst/>
          </a:prstGeom>
        </p:spPr>
      </p:pic>
      <p:pic>
        <p:nvPicPr>
          <p:cNvPr id="12" name="Kuva 5" descr="Kuva, joka sisältää kohteen eläin, lintu, pieni, istuminen&#10;&#10;Kuvaus luotu automaattisesti">
            <a:extLst>
              <a:ext uri="{FF2B5EF4-FFF2-40B4-BE49-F238E27FC236}">
                <a16:creationId xmlns:a16="http://schemas.microsoft.com/office/drawing/2014/main" id="{DE1DD965-0F73-4C76-8F39-FF505755E9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150" y="4354513"/>
            <a:ext cx="2852738" cy="16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1048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pt0000001">
  <a:themeElements>
    <a:clrScheme name="1_Ppt0000001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pt0000001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Ppt0000001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itys2" id="{14A04412-76C9-4602-8373-97825E3ADF06}" vid="{BCDE9B70-7413-402B-9557-07E1A7ED368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BirdLife viral 3-4 oma</Template>
  <TotalTime>474</TotalTime>
  <Words>725</Words>
  <Application>Microsoft Office PowerPoint</Application>
  <PresentationFormat>Näytössä katseltava diaesitys (4:3)</PresentationFormat>
  <Paragraphs>219</Paragraphs>
  <Slides>27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1" baseType="lpstr">
      <vt:lpstr>Arial</vt:lpstr>
      <vt:lpstr>Segoe UI</vt:lpstr>
      <vt:lpstr>Verdana</vt:lpstr>
      <vt:lpstr>1_Ppt0000001</vt:lpstr>
      <vt:lpstr>TALITIAINEN</vt:lpstr>
      <vt:lpstr>SINITIAINEN</vt:lpstr>
      <vt:lpstr>KUUSITIAINEN</vt:lpstr>
      <vt:lpstr>PUUKIIPIJÄ</vt:lpstr>
      <vt:lpstr>HAARAPÄÄSKY</vt:lpstr>
      <vt:lpstr>RÄYSTÄSPÄÄSKY</vt:lpstr>
      <vt:lpstr>TERVAPÄÄSKY</vt:lpstr>
      <vt:lpstr>KIURU</vt:lpstr>
      <vt:lpstr>NIITTYKIRVINEN</vt:lpstr>
      <vt:lpstr>METSÄKIRVINEN</vt:lpstr>
      <vt:lpstr>VÄSTÄRÄKKI</vt:lpstr>
      <vt:lpstr>KELTAVÄSTÄRÄKKI</vt:lpstr>
      <vt:lpstr>PUNARINTA</vt:lpstr>
      <vt:lpstr>KIVITASKU</vt:lpstr>
      <vt:lpstr>PENSASTASKU</vt:lpstr>
      <vt:lpstr>PAJULINTU</vt:lpstr>
      <vt:lpstr>KIRJOSIEPPO</vt:lpstr>
      <vt:lpstr>HARMAASIEPPO</vt:lpstr>
      <vt:lpstr>VARPUNEN</vt:lpstr>
      <vt:lpstr>PIKKUVARPUNEN</vt:lpstr>
      <vt:lpstr>PEIPPO</vt:lpstr>
      <vt:lpstr>JÄRRIPEIPPO</vt:lpstr>
      <vt:lpstr>VIHERPEIPPO</vt:lpstr>
      <vt:lpstr>VIHERVARPUNEN</vt:lpstr>
      <vt:lpstr>PUNATULKKU</vt:lpstr>
      <vt:lpstr>PAJUSIRKKU</vt:lpstr>
      <vt:lpstr>KELTASIRKKU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MERIKOTKA</dc:title>
  <dc:creator>Juhani Kairamo</dc:creator>
  <cp:lastModifiedBy>Inka IP. Plit</cp:lastModifiedBy>
  <cp:revision>104</cp:revision>
  <dcterms:created xsi:type="dcterms:W3CDTF">2019-03-20T16:49:39Z</dcterms:created>
  <dcterms:modified xsi:type="dcterms:W3CDTF">2025-07-29T12:47:38Z</dcterms:modified>
</cp:coreProperties>
</file>