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2" r:id="rId2"/>
    <p:sldId id="319" r:id="rId3"/>
    <p:sldId id="304" r:id="rId4"/>
    <p:sldId id="307" r:id="rId5"/>
    <p:sldId id="306" r:id="rId6"/>
    <p:sldId id="308" r:id="rId7"/>
    <p:sldId id="309" r:id="rId8"/>
    <p:sldId id="310" r:id="rId9"/>
    <p:sldId id="318" r:id="rId10"/>
    <p:sldId id="311" r:id="rId11"/>
    <p:sldId id="312" r:id="rId12"/>
    <p:sldId id="313" r:id="rId13"/>
    <p:sldId id="314" r:id="rId14"/>
    <p:sldId id="316" r:id="rId15"/>
    <p:sldId id="320" r:id="rId16"/>
    <p:sldId id="315" r:id="rId17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99" d="100"/>
          <a:sy n="199" d="100"/>
        </p:scale>
        <p:origin x="2069" y="115"/>
      </p:cViewPr>
      <p:guideLst>
        <p:guide orient="horz" pos="213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Placeholder 1">
            <a:extLst>
              <a:ext uri="{FF2B5EF4-FFF2-40B4-BE49-F238E27FC236}">
                <a16:creationId xmlns:a16="http://schemas.microsoft.com/office/drawing/2014/main" id="{ECA69EF9-131C-4A4C-A111-36F871E92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altLang="fi-FI" noProof="0"/>
              <a:t>Muokkaa ots. perustyyl. napsautt.</a:t>
            </a:r>
          </a:p>
        </p:txBody>
      </p:sp>
      <p:sp>
        <p:nvSpPr>
          <p:cNvPr id="79875" name="Text Placeholder 2">
            <a:extLst>
              <a:ext uri="{FF2B5EF4-FFF2-40B4-BE49-F238E27FC236}">
                <a16:creationId xmlns:a16="http://schemas.microsoft.com/office/drawing/2014/main" id="{C3BB0176-B07A-493A-BB81-3537DE0A9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fi-FI" altLang="fi-FI" noProof="0"/>
              <a:t>Muokkaa alaotsikon perustyyliä napsautt.</a:t>
            </a:r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F233DEF3-BF47-4C31-9E52-D1639B83BB71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9877" name="Picture 36" descr="Birdlife-Suomi-logo">
            <a:extLst>
              <a:ext uri="{FF2B5EF4-FFF2-40B4-BE49-F238E27FC236}">
                <a16:creationId xmlns:a16="http://schemas.microsoft.com/office/drawing/2014/main" id="{9E5D68B6-6C92-4854-ADC5-67120BF13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A8C577DE-BD83-456A-B36E-3D8060807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</p:spTree>
    <p:extLst>
      <p:ext uri="{BB962C8B-B14F-4D97-AF65-F5344CB8AC3E}">
        <p14:creationId xmlns:p14="http://schemas.microsoft.com/office/powerpoint/2010/main" val="2872600220"/>
      </p:ext>
    </p:extLst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ji ja sekoitetta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609975" cy="2673350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DBAE1540-5038-42A5-BF3B-0D55B8D5B6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113" y="4344366"/>
            <a:ext cx="2179914" cy="704712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fi-FI" dirty="0"/>
              <a:t>: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599"/>
            <a:ext cx="4703002" cy="3916363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92332331-2040-4081-B1DC-7D9B0F1811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884501" y="4354513"/>
            <a:ext cx="2852392" cy="1678125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03627F92-048E-4537-9768-644F73758D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26497" y="4354513"/>
            <a:ext cx="2852392" cy="1668600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5" name="Tekstin paikkamerkki 7">
            <a:extLst>
              <a:ext uri="{FF2B5EF4-FFF2-40B4-BE49-F238E27FC236}">
                <a16:creationId xmlns:a16="http://schemas.microsoft.com/office/drawing/2014/main" id="{50D0B911-F806-4005-AEB0-13EEDCE4DD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4501" y="6048361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9D64032F-08F9-4576-AD7B-BCDB782E28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26497" y="6023113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1512909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4" grpId="0"/>
      <p:bldP spid="16" grpId="0"/>
      <p:bldP spid="15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 p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798982"/>
            <a:ext cx="3609975" cy="1630017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00"/>
            <a:ext cx="4703002" cy="3200399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Tekstin paikkamerkki 5">
            <a:extLst>
              <a:ext uri="{FF2B5EF4-FFF2-40B4-BE49-F238E27FC236}">
                <a16:creationId xmlns:a16="http://schemas.microsoft.com/office/drawing/2014/main" id="{6E4D51B7-8C28-49FD-9D04-EB63ACF771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4698" y="4045229"/>
            <a:ext cx="3609975" cy="2226361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Tekstin paikkamerkki 3">
            <a:extLst>
              <a:ext uri="{FF2B5EF4-FFF2-40B4-BE49-F238E27FC236}">
                <a16:creationId xmlns:a16="http://schemas.microsoft.com/office/drawing/2014/main" id="{BF8BB254-C2C4-41EF-A469-1EAD5B6A0FD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698" y="1391273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/>
              <a:t>KOIRAS</a:t>
            </a:r>
            <a:endParaRPr lang="fi-FI" dirty="0"/>
          </a:p>
        </p:txBody>
      </p:sp>
      <p:sp>
        <p:nvSpPr>
          <p:cNvPr id="17" name="Tekstin paikkamerkki 3">
            <a:extLst>
              <a:ext uri="{FF2B5EF4-FFF2-40B4-BE49-F238E27FC236}">
                <a16:creationId xmlns:a16="http://schemas.microsoft.com/office/drawing/2014/main" id="{246C6E60-667D-496E-A608-4D1109F2CF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4283" y="3558210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NAARAS</a:t>
            </a:r>
          </a:p>
        </p:txBody>
      </p:sp>
      <p:sp>
        <p:nvSpPr>
          <p:cNvPr id="18" name="Kuvan paikkamerkki 11">
            <a:extLst>
              <a:ext uri="{FF2B5EF4-FFF2-40B4-BE49-F238E27FC236}">
                <a16:creationId xmlns:a16="http://schemas.microsoft.com/office/drawing/2014/main" id="{8AAD4EC6-22D1-4072-9406-10229327ED2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75125" y="3558210"/>
            <a:ext cx="4703002" cy="2713381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19527814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la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573620"/>
            <a:ext cx="3609975" cy="4710222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70"/>
            <a:ext cx="4703002" cy="537468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59288431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42B19B-22F0-469C-B0CB-F4F4AF649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342A64-84BF-4B13-9417-48D59BD0B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75980201"/>
      </p:ext>
    </p:extLst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C236DB-B481-45B6-B752-7F74A479E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2C9F8F4-C9C6-4805-A6B7-AE65C8DB1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0398949"/>
      </p:ext>
    </p:extLst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A850E7-8513-437B-83A9-94A817DD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DE5E16C-C6D7-4B0B-932C-150782313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E128996-D2AB-4F2E-9030-A77926E68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1525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284007257"/>
      </p:ext>
    </p:extLst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913AA8-3196-4DE2-A12E-582189531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5D2B220-207D-4ECE-ADD7-2AE4E14FC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9BCBBEE-C114-4F98-B4EB-D1DDF2BAE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AE31320-1A98-4A61-9361-ACED0E496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FABE3A7-E3B9-4DE2-9645-5ED43E208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068358719"/>
      </p:ext>
    </p:extLst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87B819-C23E-44C7-89F1-CBBBC8AF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787568022"/>
      </p:ext>
    </p:extLst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669768"/>
      </p:ext>
    </p:extLst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DE2E79-E902-44A6-8344-BDA9CF89C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645531-CD8B-426F-A430-38F17285D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534C98A-8910-4BC0-9EBF-4CECB1388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75562733"/>
      </p:ext>
    </p:extLst>
  </p:cSld>
  <p:clrMapOvr>
    <a:masterClrMapping/>
  </p:clrMapOvr>
  <p:transition>
    <p:pull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6E8278-CE95-4793-8EE2-0C956CF1A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8BDEDCF-84D1-4653-96FE-D6D54241BA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BE4D77D-1E10-4430-9D87-3DE881143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13070696"/>
      </p:ext>
    </p:extLst>
  </p:cSld>
  <p:clrMapOvr>
    <a:masterClrMapping/>
  </p:clrMapOvr>
  <p:transition>
    <p:pull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0F9147-AAE4-4FA1-9C50-220DD4613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F93EE0-4886-4360-AABD-7BDEEEAC7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852011481"/>
      </p:ext>
    </p:extLst>
  </p:cSld>
  <p:clrMapOvr>
    <a:masterClrMapping/>
  </p:clrMapOvr>
  <p:transition>
    <p:pull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5B4240A4-FA73-4F20-9289-8911883DD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96063" y="188913"/>
            <a:ext cx="2090737" cy="614203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590AE58-9732-4B31-8464-8AC540734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23850" y="188913"/>
            <a:ext cx="6119813" cy="614203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6047244"/>
      </p:ext>
    </p:extLst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BCE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Placeholder 1">
            <a:extLst>
              <a:ext uri="{FF2B5EF4-FFF2-40B4-BE49-F238E27FC236}">
                <a16:creationId xmlns:a16="http://schemas.microsoft.com/office/drawing/2014/main" id="{62DC1CD7-2EEE-44F2-B719-05B50E07D63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71550" y="188913"/>
            <a:ext cx="74533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perustyyl. napsautt.</a:t>
            </a:r>
            <a:endParaRPr lang="en-GB" altLang="fi-FI"/>
          </a:p>
        </p:txBody>
      </p:sp>
      <p:sp>
        <p:nvSpPr>
          <p:cNvPr id="78851" name="Text Placeholder 2">
            <a:extLst>
              <a:ext uri="{FF2B5EF4-FFF2-40B4-BE49-F238E27FC236}">
                <a16:creationId xmlns:a16="http://schemas.microsoft.com/office/drawing/2014/main" id="{B3C131A5-5980-464A-B34F-F7A82781EC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23850" y="1484313"/>
            <a:ext cx="8362950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tekstin perustyylejä napsauttamalla</a:t>
            </a:r>
          </a:p>
          <a:p>
            <a:pPr lvl="1"/>
            <a:r>
              <a:rPr lang="en-US" altLang="fi-FI"/>
              <a:t>toinen taso</a:t>
            </a:r>
          </a:p>
          <a:p>
            <a:pPr lvl="2"/>
            <a:r>
              <a:rPr lang="en-US" altLang="fi-FI"/>
              <a:t>kolmas taso</a:t>
            </a:r>
          </a:p>
          <a:p>
            <a:pPr lvl="3"/>
            <a:r>
              <a:rPr lang="en-US" altLang="fi-FI"/>
              <a:t>neljäs taso</a:t>
            </a:r>
          </a:p>
          <a:p>
            <a:pPr lvl="4"/>
            <a:r>
              <a:rPr lang="en-US" altLang="fi-FI"/>
              <a:t>viides taso</a:t>
            </a:r>
            <a:endParaRPr lang="en-GB" altLang="fi-FI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CA421F38-BB42-4645-80B6-78A579E9805C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8853" name="Picture 36" descr="Birdlife-Suomi-logo">
            <a:extLst>
              <a:ext uri="{FF2B5EF4-FFF2-40B4-BE49-F238E27FC236}">
                <a16:creationId xmlns:a16="http://schemas.microsoft.com/office/drawing/2014/main" id="{F613504F-83FA-4023-9011-3ADF978ED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D53AC93D-5893-40F3-A5FB-942949459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95B22C1-6E11-48A5-AA1B-3882239F8EA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5542141"/>
            <a:ext cx="9144000" cy="1315859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D6C7FF8-6CAD-46BE-8199-327FA621FFB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5870362"/>
            <a:ext cx="1329043" cy="987638"/>
          </a:xfrm>
          <a:prstGeom prst="rect">
            <a:avLst/>
          </a:prstGeom>
        </p:spPr>
      </p:pic>
      <p:sp>
        <p:nvSpPr>
          <p:cNvPr id="9" name="Text Box 37">
            <a:extLst>
              <a:ext uri="{FF2B5EF4-FFF2-40B4-BE49-F238E27FC236}">
                <a16:creationId xmlns:a16="http://schemas.microsoft.com/office/drawing/2014/main" id="{6E839B53-3D0D-4A1F-81DD-06970C5316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28526" y="6546576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CEA4C09-D7EB-4D9A-AAAA-D31E99B3935A}"/>
              </a:ext>
            </a:extLst>
          </p:cNvPr>
          <p:cNvSpPr txBox="1"/>
          <p:nvPr userDrawn="1"/>
        </p:nvSpPr>
        <p:spPr>
          <a:xfrm>
            <a:off x="4690110" y="6488668"/>
            <a:ext cx="4453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Kuvat: Jari Peltomäki</a:t>
            </a:r>
            <a:r>
              <a:rPr lang="en-FI" sz="1200" dirty="0"/>
              <a:t>, Micha </a:t>
            </a:r>
            <a:r>
              <a:rPr lang="en-FI" sz="1200" dirty="0" err="1"/>
              <a:t>Fager</a:t>
            </a:r>
            <a:r>
              <a:rPr lang="en-FI" sz="1200" dirty="0"/>
              <a:t>, </a:t>
            </a:r>
            <a:r>
              <a:rPr lang="en-FI" sz="1200" dirty="0" err="1"/>
              <a:t>Pertti</a:t>
            </a:r>
            <a:r>
              <a:rPr lang="en-FI" sz="1200" dirty="0"/>
              <a:t> Rasp, Petri </a:t>
            </a:r>
            <a:r>
              <a:rPr lang="en-FI" sz="1200" dirty="0" err="1"/>
              <a:t>Vainio</a:t>
            </a:r>
            <a:r>
              <a:rPr lang="fi-FI" sz="1200" dirty="0"/>
              <a:t> </a:t>
            </a:r>
            <a:r>
              <a:rPr lang="fi-FI" dirty="0"/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156326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85" r:id="rId3"/>
    <p:sldLayoutId id="2147483686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ransition>
    <p:pull dir="ru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4F07B-40FF-4FB4-89F7-EDE932763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TILHI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01A51F-7AC2-4EF9-935F-081032CA53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98612-3458-4962-B47B-434C313A66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Punertavan</a:t>
            </a:r>
            <a:r>
              <a:rPr lang="en-FI" dirty="0"/>
              <a:t> </a:t>
            </a:r>
            <a:r>
              <a:rPr lang="en-FI" dirty="0" err="1"/>
              <a:t>vaaleanruskea</a:t>
            </a:r>
            <a:r>
              <a:rPr lang="en-FI" dirty="0"/>
              <a:t> </a:t>
            </a:r>
            <a:r>
              <a:rPr lang="en-FI" dirty="0" err="1"/>
              <a:t>yleisväri</a:t>
            </a:r>
            <a:endParaRPr lang="en-FI" dirty="0"/>
          </a:p>
          <a:p>
            <a:r>
              <a:rPr lang="en-FI" dirty="0" err="1"/>
              <a:t>Suuri</a:t>
            </a:r>
            <a:r>
              <a:rPr lang="en-FI" dirty="0"/>
              <a:t> </a:t>
            </a:r>
            <a:r>
              <a:rPr lang="en-FI" dirty="0" err="1"/>
              <a:t>töyhtö</a:t>
            </a:r>
            <a:r>
              <a:rPr lang="en-FI" dirty="0"/>
              <a:t> </a:t>
            </a:r>
            <a:r>
              <a:rPr lang="en-FI" dirty="0" err="1"/>
              <a:t>päälaella</a:t>
            </a:r>
            <a:endParaRPr lang="en-FI" dirty="0"/>
          </a:p>
          <a:p>
            <a:r>
              <a:rPr lang="en-FI" dirty="0" err="1"/>
              <a:t>Siivellä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pyrstön</a:t>
            </a:r>
            <a:r>
              <a:rPr lang="en-FI" dirty="0"/>
              <a:t> </a:t>
            </a:r>
            <a:r>
              <a:rPr lang="en-FI" dirty="0" err="1"/>
              <a:t>kärjessä</a:t>
            </a:r>
            <a:r>
              <a:rPr lang="en-FI" dirty="0"/>
              <a:t> </a:t>
            </a:r>
            <a:r>
              <a:rPr lang="en-FI" dirty="0" err="1"/>
              <a:t>keltaista</a:t>
            </a:r>
            <a:endParaRPr lang="en-FI" dirty="0"/>
          </a:p>
          <a:p>
            <a:r>
              <a:rPr lang="en-FI" dirty="0" err="1"/>
              <a:t>Nähdään</a:t>
            </a:r>
            <a:r>
              <a:rPr lang="en-FI" dirty="0"/>
              <a:t> </a:t>
            </a:r>
            <a:r>
              <a:rPr lang="en-FI" dirty="0" err="1"/>
              <a:t>yleisimmin</a:t>
            </a:r>
            <a:r>
              <a:rPr lang="en-FI" dirty="0"/>
              <a:t> </a:t>
            </a:r>
            <a:r>
              <a:rPr lang="en-FI" dirty="0" err="1"/>
              <a:t>talvella</a:t>
            </a:r>
            <a:r>
              <a:rPr lang="en-FI" dirty="0"/>
              <a:t> </a:t>
            </a:r>
            <a:r>
              <a:rPr lang="en-FI" dirty="0" err="1"/>
              <a:t>pihlajissa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muissa</a:t>
            </a:r>
            <a:r>
              <a:rPr lang="en-FI" dirty="0"/>
              <a:t> </a:t>
            </a:r>
            <a:r>
              <a:rPr lang="en-FI" dirty="0" err="1"/>
              <a:t>marjapuissa</a:t>
            </a:r>
            <a:endParaRPr lang="en-FI" dirty="0"/>
          </a:p>
        </p:txBody>
      </p:sp>
      <p:pic>
        <p:nvPicPr>
          <p:cNvPr id="10" name="Picture Placeholder 9" descr="Two birds on a branch&#10;&#10;Description automatically generated with medium confidence">
            <a:extLst>
              <a:ext uri="{FF2B5EF4-FFF2-40B4-BE49-F238E27FC236}">
                <a16:creationId xmlns:a16="http://schemas.microsoft.com/office/drawing/2014/main" id="{24A3A638-4BAC-4A53-9F7C-B3DF88BEEFA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512489852"/>
      </p:ext>
    </p:extLst>
  </p:cSld>
  <p:clrMapOvr>
    <a:masterClrMapping/>
  </p:clrMapOvr>
  <p:transition>
    <p:pull dir="r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448D3-A62F-41F1-A65D-2C79C211A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4087132" cy="556521"/>
          </a:xfrm>
        </p:spPr>
        <p:txBody>
          <a:bodyPr/>
          <a:lstStyle/>
          <a:p>
            <a:r>
              <a:rPr lang="en-FI" dirty="0"/>
              <a:t>PUNAKYLKIRASTAS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66146-CACB-4648-A4CE-6EB70D9871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21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0CCD1-AE24-4FD7-BD8F-D8A18637DC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Ruskeanpunaista</a:t>
            </a:r>
            <a:r>
              <a:rPr lang="en-FI" dirty="0"/>
              <a:t> </a:t>
            </a:r>
            <a:r>
              <a:rPr lang="en-FI" dirty="0" err="1"/>
              <a:t>kyljissä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kainaloissa</a:t>
            </a:r>
            <a:endParaRPr lang="en-FI" dirty="0"/>
          </a:p>
          <a:p>
            <a:r>
              <a:rPr lang="en-FI" dirty="0" err="1"/>
              <a:t>Selvät</a:t>
            </a:r>
            <a:r>
              <a:rPr lang="en-FI" dirty="0"/>
              <a:t> </a:t>
            </a:r>
            <a:r>
              <a:rPr lang="en-FI" dirty="0" err="1"/>
              <a:t>vaaleat</a:t>
            </a:r>
            <a:r>
              <a:rPr lang="en-FI" dirty="0"/>
              <a:t> </a:t>
            </a:r>
            <a:r>
              <a:rPr lang="en-FI" dirty="0" err="1"/>
              <a:t>juovat</a:t>
            </a:r>
            <a:r>
              <a:rPr lang="en-FI" dirty="0"/>
              <a:t> </a:t>
            </a:r>
            <a:r>
              <a:rPr lang="en-FI" dirty="0" err="1"/>
              <a:t>päässä</a:t>
            </a:r>
            <a:endParaRPr lang="en-FI" dirty="0"/>
          </a:p>
          <a:p>
            <a:r>
              <a:rPr lang="en-FI" dirty="0" err="1"/>
              <a:t>Täplikäs</a:t>
            </a:r>
            <a:r>
              <a:rPr lang="en-FI" dirty="0"/>
              <a:t> </a:t>
            </a:r>
            <a:r>
              <a:rPr lang="en-FI" dirty="0" err="1"/>
              <a:t>rinta</a:t>
            </a:r>
            <a:endParaRPr lang="en-FI" dirty="0"/>
          </a:p>
          <a:p>
            <a:r>
              <a:rPr lang="en-FI" dirty="0" err="1"/>
              <a:t>Ruskea</a:t>
            </a:r>
            <a:r>
              <a:rPr lang="en-FI" dirty="0"/>
              <a:t> </a:t>
            </a:r>
            <a:r>
              <a:rPr lang="en-FI" dirty="0" err="1"/>
              <a:t>selkäpuoli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8BC3EC-C712-4126-BFA2-D6A5530C62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perched on a branch&#10;&#10;Description automatically generated with medium confidence">
            <a:extLst>
              <a:ext uri="{FF2B5EF4-FFF2-40B4-BE49-F238E27FC236}">
                <a16:creationId xmlns:a16="http://schemas.microsoft.com/office/drawing/2014/main" id="{6EE76BBD-77C9-48BA-97E8-665634C9834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6793" y="228599"/>
            <a:ext cx="4471334" cy="3916363"/>
          </a:xfrm>
        </p:spPr>
      </p:pic>
      <p:pic>
        <p:nvPicPr>
          <p:cNvPr id="14" name="Picture Placeholder 13" descr="A bird standing in the grass&#10;&#10;Description automatically generated with medium confidence">
            <a:extLst>
              <a:ext uri="{FF2B5EF4-FFF2-40B4-BE49-F238E27FC236}">
                <a16:creationId xmlns:a16="http://schemas.microsoft.com/office/drawing/2014/main" id="{F6E0B254-95C3-4754-BE20-778EEB0BAFA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Picture Placeholder 15" descr="A bird perched on a tree branch&#10;&#10;Description automatically generated">
            <a:extLst>
              <a:ext uri="{FF2B5EF4-FFF2-40B4-BE49-F238E27FC236}">
                <a16:creationId xmlns:a16="http://schemas.microsoft.com/office/drawing/2014/main" id="{FABCA216-5D7C-4DDA-BA19-E8E4BA53908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1F353B-2AE0-40AD-8788-EA5F593469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Räkättirastas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CD2CDAF-93A2-42C6-B56A-823BAF24C2D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7" y="6023113"/>
            <a:ext cx="2948454" cy="387654"/>
          </a:xfrm>
        </p:spPr>
        <p:txBody>
          <a:bodyPr/>
          <a:lstStyle/>
          <a:p>
            <a:r>
              <a:rPr lang="en-FI" dirty="0" err="1"/>
              <a:t>Mustarastas</a:t>
            </a:r>
            <a:r>
              <a:rPr lang="en-FI" dirty="0"/>
              <a:t> (</a:t>
            </a:r>
            <a:r>
              <a:rPr lang="en-FI" dirty="0" err="1"/>
              <a:t>naaras</a:t>
            </a:r>
            <a:r>
              <a:rPr lang="en-FI" dirty="0"/>
              <a:t>/</a:t>
            </a:r>
            <a:r>
              <a:rPr lang="en-FI" dirty="0" err="1"/>
              <a:t>nuori</a:t>
            </a:r>
            <a:r>
              <a:rPr lang="en-FI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33689501"/>
      </p:ext>
    </p:extLst>
  </p:cSld>
  <p:clrMapOvr>
    <a:masterClrMapping/>
  </p:clrMapOvr>
  <p:transition>
    <p:pull dir="r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D0792-2E87-4E6A-A302-2DAA2ECEC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RÄKÄTTIRASTAS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8F630-F949-493D-9ADB-84DB1D905E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00BCF-61BF-4B24-9199-7A9CF723C5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/>
              <a:t>H</a:t>
            </a:r>
            <a:r>
              <a:rPr lang="fi-FI" dirty="0"/>
              <a:t>a</a:t>
            </a:r>
            <a:r>
              <a:rPr lang="en-FI" dirty="0" err="1"/>
              <a:t>rmaa</a:t>
            </a:r>
            <a:r>
              <a:rPr lang="en-FI" dirty="0"/>
              <a:t> </a:t>
            </a:r>
            <a:r>
              <a:rPr lang="en-FI" dirty="0" err="1"/>
              <a:t>pää</a:t>
            </a:r>
            <a:endParaRPr lang="en-FI" dirty="0"/>
          </a:p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alaselkä</a:t>
            </a:r>
            <a:endParaRPr lang="en-FI" dirty="0"/>
          </a:p>
          <a:p>
            <a:r>
              <a:rPr lang="en-FI" dirty="0" err="1"/>
              <a:t>Täplikkäässä</a:t>
            </a:r>
            <a:r>
              <a:rPr lang="en-FI" dirty="0"/>
              <a:t> </a:t>
            </a:r>
            <a:r>
              <a:rPr lang="en-FI" dirty="0" err="1"/>
              <a:t>rinnassa</a:t>
            </a:r>
            <a:r>
              <a:rPr lang="en-FI" dirty="0"/>
              <a:t> </a:t>
            </a:r>
            <a:r>
              <a:rPr lang="en-FI" dirty="0" err="1"/>
              <a:t>oranssinruskeaa</a:t>
            </a:r>
            <a:r>
              <a:rPr lang="en-FI" dirty="0"/>
              <a:t> </a:t>
            </a:r>
            <a:r>
              <a:rPr lang="en-FI" dirty="0" err="1"/>
              <a:t>väriä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1E31F5-5810-441D-9B16-0DAD1C2E3F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in the grass&#10;&#10;Description automatically generated with medium confidence">
            <a:extLst>
              <a:ext uri="{FF2B5EF4-FFF2-40B4-BE49-F238E27FC236}">
                <a16:creationId xmlns:a16="http://schemas.microsoft.com/office/drawing/2014/main" id="{6ED5AEF7-1DE3-4E2E-B478-529BA08F09D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3427F-E988-4851-B59E-544D1680E8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Punakylkirastas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718EE35-1670-4DA0-B08F-D2660B29137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975349" cy="387654"/>
          </a:xfrm>
        </p:spPr>
        <p:txBody>
          <a:bodyPr/>
          <a:lstStyle/>
          <a:p>
            <a:r>
              <a:rPr lang="en-FI" dirty="0" err="1"/>
              <a:t>Mustarastas</a:t>
            </a:r>
            <a:r>
              <a:rPr lang="en-FI" dirty="0"/>
              <a:t> (</a:t>
            </a:r>
            <a:r>
              <a:rPr lang="en-FI" dirty="0" err="1"/>
              <a:t>naaras</a:t>
            </a:r>
            <a:r>
              <a:rPr lang="en-FI" dirty="0"/>
              <a:t>/</a:t>
            </a:r>
            <a:r>
              <a:rPr lang="en-FI" dirty="0" err="1"/>
              <a:t>nuori</a:t>
            </a:r>
            <a:r>
              <a:rPr lang="en-FI" dirty="0"/>
              <a:t>)</a:t>
            </a:r>
          </a:p>
        </p:txBody>
      </p:sp>
      <p:pic>
        <p:nvPicPr>
          <p:cNvPr id="13" name="Picture Placeholder 11">
            <a:extLst>
              <a:ext uri="{FF2B5EF4-FFF2-40B4-BE49-F238E27FC236}">
                <a16:creationId xmlns:a16="http://schemas.microsoft.com/office/drawing/2014/main" id="{28667C4E-2D6C-49EB-AADF-A8A25A328DF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  <p:pic>
        <p:nvPicPr>
          <p:cNvPr id="14" name="Picture Placeholder 11" descr="A bird perched on a branch&#10;&#10;Description automatically generated with medium confidence">
            <a:extLst>
              <a:ext uri="{FF2B5EF4-FFF2-40B4-BE49-F238E27FC236}">
                <a16:creationId xmlns:a16="http://schemas.microsoft.com/office/drawing/2014/main" id="{A2F908BF-68FB-40B4-97C1-64B2CB4CF8F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</p:spPr>
      </p:pic>
    </p:spTree>
    <p:extLst>
      <p:ext uri="{BB962C8B-B14F-4D97-AF65-F5344CB8AC3E}">
        <p14:creationId xmlns:p14="http://schemas.microsoft.com/office/powerpoint/2010/main" val="1411358716"/>
      </p:ext>
    </p:extLst>
  </p:cSld>
  <p:clrMapOvr>
    <a:masterClrMapping/>
  </p:clrMapOvr>
  <p:transition>
    <p:pull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3B1B2-41C8-4BE3-A925-8F9D6EE9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MUSTARASTAS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07B416-6340-46BE-896D-936980FBE7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9E610-A923-475F-AD9E-C2018BEA4B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Koiras</a:t>
            </a:r>
            <a:r>
              <a:rPr lang="en-FI" dirty="0"/>
              <a:t> (</a:t>
            </a:r>
            <a:r>
              <a:rPr lang="en-FI" dirty="0" err="1"/>
              <a:t>ylempi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musta</a:t>
            </a:r>
            <a:endParaRPr lang="en-FI" dirty="0"/>
          </a:p>
          <a:p>
            <a:r>
              <a:rPr lang="en-FI" dirty="0" err="1"/>
              <a:t>Oranssinkeltainen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silmärengas</a:t>
            </a:r>
            <a:endParaRPr lang="en-FI" dirty="0"/>
          </a:p>
          <a:p>
            <a:r>
              <a:rPr lang="en-FI" dirty="0" err="1"/>
              <a:t>Naaras</a:t>
            </a:r>
            <a:r>
              <a:rPr lang="en-FI" dirty="0"/>
              <a:t> (</a:t>
            </a:r>
            <a:r>
              <a:rPr lang="en-FI" dirty="0" err="1"/>
              <a:t>alempi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vaihtelevan</a:t>
            </a:r>
            <a:r>
              <a:rPr lang="en-FI" dirty="0"/>
              <a:t> </a:t>
            </a:r>
            <a:r>
              <a:rPr lang="en-FI" dirty="0" err="1"/>
              <a:t>tummanruskea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vaihtelevan</a:t>
            </a:r>
            <a:r>
              <a:rPr lang="en-FI" dirty="0"/>
              <a:t> </a:t>
            </a:r>
            <a:r>
              <a:rPr lang="en-FI" dirty="0" err="1"/>
              <a:t>täplikäs</a:t>
            </a:r>
            <a:r>
              <a:rPr lang="en-FI" dirty="0"/>
              <a:t> </a:t>
            </a:r>
            <a:r>
              <a:rPr lang="en-FI" dirty="0" err="1"/>
              <a:t>rinnasta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FDC450-717C-4942-8BC7-F4A425235D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819B1D6-A7B9-4140-B9E0-E44F9ECB31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8FF56E-8E25-4F39-94A0-3A45F8322E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Kottarainen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DD3DA82-AD76-4CD6-B509-C20F0E985CC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FI" dirty="0"/>
          </a:p>
        </p:txBody>
      </p:sp>
      <p:pic>
        <p:nvPicPr>
          <p:cNvPr id="11" name="Kuva 12">
            <a:extLst>
              <a:ext uri="{FF2B5EF4-FFF2-40B4-BE49-F238E27FC236}">
                <a16:creationId xmlns:a16="http://schemas.microsoft.com/office/drawing/2014/main" id="{0D4891A9-8A74-4195-B46B-9A265841E3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4709" y="228294"/>
            <a:ext cx="4525600" cy="2157003"/>
          </a:xfrm>
          <a:prstGeom prst="rect">
            <a:avLst/>
          </a:prstGeom>
        </p:spPr>
      </p:pic>
      <p:pic>
        <p:nvPicPr>
          <p:cNvPr id="12" name="Kuva 15">
            <a:extLst>
              <a:ext uri="{FF2B5EF4-FFF2-40B4-BE49-F238E27FC236}">
                <a16:creationId xmlns:a16="http://schemas.microsoft.com/office/drawing/2014/main" id="{9EB961CB-BD49-4A8F-B975-B5D26F85AA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2587" y="2390279"/>
            <a:ext cx="3027722" cy="1795839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8A0CB61-C936-4F90-AC1E-7627FA9EE10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pic>
        <p:nvPicPr>
          <p:cNvPr id="15" name="Kuva 12">
            <a:extLst>
              <a:ext uri="{FF2B5EF4-FFF2-40B4-BE49-F238E27FC236}">
                <a16:creationId xmlns:a16="http://schemas.microsoft.com/office/drawing/2014/main" id="{F5FCC7DC-E715-49E1-8424-084350635E7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82936"/>
      </p:ext>
    </p:extLst>
  </p:cSld>
  <p:clrMapOvr>
    <a:masterClrMapping/>
  </p:clrMapOvr>
  <p:transition>
    <p:pull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BC74E-85FD-4ACF-A2AC-3602EEB6B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KOTTARAINEN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16BCF-1B8D-4469-A08E-71D3B86823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21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528B4-BAB8-48D7-B93D-36BA0B998B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Musta</a:t>
            </a:r>
            <a:r>
              <a:rPr lang="en-FI" dirty="0"/>
              <a:t>, </a:t>
            </a:r>
            <a:r>
              <a:rPr lang="en-FI" dirty="0" err="1"/>
              <a:t>metallinkiiltoinen</a:t>
            </a:r>
            <a:endParaRPr lang="en-FI" dirty="0"/>
          </a:p>
          <a:p>
            <a:r>
              <a:rPr lang="en-FI" dirty="0" err="1"/>
              <a:t>Usein</a:t>
            </a:r>
            <a:r>
              <a:rPr lang="en-FI" dirty="0"/>
              <a:t> </a:t>
            </a:r>
            <a:r>
              <a:rPr lang="en-FI" dirty="0" err="1"/>
              <a:t>vaaleita</a:t>
            </a:r>
            <a:r>
              <a:rPr lang="en-FI" dirty="0"/>
              <a:t> </a:t>
            </a:r>
            <a:r>
              <a:rPr lang="en-FI" dirty="0" err="1"/>
              <a:t>täpliä</a:t>
            </a:r>
            <a:endParaRPr lang="en-FI" dirty="0"/>
          </a:p>
          <a:p>
            <a:r>
              <a:rPr lang="en-FI" dirty="0" err="1"/>
              <a:t>Nokka</a:t>
            </a:r>
            <a:r>
              <a:rPr lang="en-FI" dirty="0"/>
              <a:t> </a:t>
            </a:r>
            <a:r>
              <a:rPr lang="en-FI" dirty="0" err="1"/>
              <a:t>kellertävä</a:t>
            </a:r>
            <a:r>
              <a:rPr lang="en-FI" dirty="0"/>
              <a:t> tai </a:t>
            </a:r>
            <a:r>
              <a:rPr lang="en-FI" dirty="0" err="1"/>
              <a:t>harmaa</a:t>
            </a:r>
            <a:endParaRPr lang="en-FI" dirty="0"/>
          </a:p>
          <a:p>
            <a:r>
              <a:rPr lang="en-FI" dirty="0" err="1"/>
              <a:t>Pyrstö</a:t>
            </a:r>
            <a:r>
              <a:rPr lang="en-FI" dirty="0"/>
              <a:t> </a:t>
            </a:r>
            <a:r>
              <a:rPr lang="en-FI" dirty="0" err="1"/>
              <a:t>lyhyt</a:t>
            </a:r>
            <a:endParaRPr lang="en-FI" dirty="0"/>
          </a:p>
          <a:p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494D3F-E53C-437D-91D4-AE6061E5BA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picture containing bird, outdoor, tyrannid, bird of prey&#10;&#10;Description automatically generated">
            <a:extLst>
              <a:ext uri="{FF2B5EF4-FFF2-40B4-BE49-F238E27FC236}">
                <a16:creationId xmlns:a16="http://schemas.microsoft.com/office/drawing/2014/main" id="{F65006C7-EF80-4CC1-849F-2FF4DE9CF4B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304C265-107B-48A7-92F1-35D0E038392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F80BD3-A010-4135-B7B3-3350EE32CDD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04A3FA-1AB3-40A1-B0AD-2A5BB5F32E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Mustarastas</a:t>
            </a:r>
            <a:endParaRPr lang="en-FI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0796AAE0-3B4E-460B-8170-ADF030F9F50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907393"/>
      </p:ext>
    </p:extLst>
  </p:cSld>
  <p:clrMapOvr>
    <a:masterClrMapping/>
  </p:clrMapOvr>
  <p:transition>
    <p:pull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A7D84-9C5E-4A4A-A9DB-DD5406ECB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NAAKKA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560535-D936-466C-8BCF-DFC894ECFF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32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FDFF5-7D4F-4DD2-9A75-F8A1948615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mustanharmaa</a:t>
            </a:r>
            <a:endParaRPr lang="en-FI" dirty="0"/>
          </a:p>
          <a:p>
            <a:r>
              <a:rPr lang="en-FI" dirty="0" err="1"/>
              <a:t>Niskassa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kaulansivulla</a:t>
            </a:r>
            <a:r>
              <a:rPr lang="en-FI" dirty="0"/>
              <a:t> </a:t>
            </a:r>
            <a:r>
              <a:rPr lang="en-FI" dirty="0" err="1"/>
              <a:t>vaaleampi</a:t>
            </a:r>
            <a:r>
              <a:rPr lang="en-FI" dirty="0"/>
              <a:t> </a:t>
            </a:r>
            <a:r>
              <a:rPr lang="en-FI" dirty="0" err="1"/>
              <a:t>alue</a:t>
            </a:r>
            <a:endParaRPr lang="en-FI" dirty="0"/>
          </a:p>
          <a:p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silmä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5199A8-7CBD-4625-B6B1-327F5CA7BA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picture containing bird, outdoor, ground, sitting&#10;&#10;Description automatically generated">
            <a:extLst>
              <a:ext uri="{FF2B5EF4-FFF2-40B4-BE49-F238E27FC236}">
                <a16:creationId xmlns:a16="http://schemas.microsoft.com/office/drawing/2014/main" id="{403A7CA7-1901-499A-9C41-5C913741660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825F6A11-57A5-4238-894C-160B3D619FC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501" y="4354513"/>
            <a:ext cx="2852392" cy="1678125"/>
          </a:xfrm>
        </p:spPr>
      </p:pic>
      <p:pic>
        <p:nvPicPr>
          <p:cNvPr id="16" name="Picture Placeholder 15" descr="A picture containing grass, outdoor, bird, sitting&#10;&#10;Description automatically generated">
            <a:extLst>
              <a:ext uri="{FF2B5EF4-FFF2-40B4-BE49-F238E27FC236}">
                <a16:creationId xmlns:a16="http://schemas.microsoft.com/office/drawing/2014/main" id="{9F07FDF8-1D81-42F5-AF5F-2A0A45B5299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7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9916928-CDC0-4B36-9496-701F3F6AA68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Varis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E5A545-9986-428E-9CC5-6D52DEC9B6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Harakka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947128208"/>
      </p:ext>
    </p:extLst>
  </p:cSld>
  <p:clrMapOvr>
    <a:masterClrMapping/>
  </p:clrMapOvr>
  <p:transition>
    <p:pull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99C435B-4066-4BAC-BDEE-19EFEC67B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VARIS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A53CA3A-80B9-4C57-B5CB-1EDAAFEF61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48 cm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FF38DC-BEE1-4CBF-8D68-257BE3FBFD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Vatsa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selkä</a:t>
            </a:r>
            <a:r>
              <a:rPr lang="en-FI" dirty="0"/>
              <a:t> </a:t>
            </a:r>
            <a:r>
              <a:rPr lang="en-FI" dirty="0" err="1"/>
              <a:t>harmaat</a:t>
            </a:r>
            <a:endParaRPr lang="en-FI" dirty="0"/>
          </a:p>
          <a:p>
            <a:r>
              <a:rPr lang="en-FI" dirty="0" err="1"/>
              <a:t>Pää</a:t>
            </a:r>
            <a:r>
              <a:rPr lang="en-FI" dirty="0"/>
              <a:t>, </a:t>
            </a:r>
            <a:r>
              <a:rPr lang="en-FI" dirty="0" err="1"/>
              <a:t>siivet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 </a:t>
            </a:r>
            <a:r>
              <a:rPr lang="en-FI" dirty="0" err="1"/>
              <a:t>mustat</a:t>
            </a:r>
            <a:endParaRPr lang="en-FI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7FBC034-8B6D-412D-9BC4-F01047BC29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21" name="Picture Placeholder 20" descr="A bird standing on a stone surface&#10;&#10;Description automatically generated with medium confidence">
            <a:extLst>
              <a:ext uri="{FF2B5EF4-FFF2-40B4-BE49-F238E27FC236}">
                <a16:creationId xmlns:a16="http://schemas.microsoft.com/office/drawing/2014/main" id="{F3E2D9E5-1082-4C9C-B0E1-DA22519F3B8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Picture Placeholder 22" descr="A black bird on a branch&#10;&#10;Description automatically generated with low confidence">
            <a:extLst>
              <a:ext uri="{FF2B5EF4-FFF2-40B4-BE49-F238E27FC236}">
                <a16:creationId xmlns:a16="http://schemas.microsoft.com/office/drawing/2014/main" id="{A9065B88-AA67-4AB5-A7BF-5F0B6057BE7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Picture Placeholder 24" descr="A black bird with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13566CF8-9863-4A4B-96B1-7DAA065AFB9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5FEAC88-99B0-4755-AE51-1E002E5B76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Harakka</a:t>
            </a:r>
            <a:endParaRPr lang="en-FI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2487A7E-5BC0-4529-8AD8-6A52DD0DC1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Naakka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740739354"/>
      </p:ext>
    </p:extLst>
  </p:cSld>
  <p:clrMapOvr>
    <a:masterClrMapping/>
  </p:clrMapOvr>
  <p:transition>
    <p:pull dir="r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FCC0F-D17D-4CE1-9FEF-41EAF6ACC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HARAKKA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2D284-DED9-4579-AD18-999432BA84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45 cm (</a:t>
            </a:r>
            <a:r>
              <a:rPr lang="en-FI" dirty="0" err="1"/>
              <a:t>josta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 25 cm)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39D8F-5972-4E01-9937-7D5BE0B91D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Mustavalkoinen</a:t>
            </a:r>
            <a:endParaRPr lang="en-FI" dirty="0"/>
          </a:p>
          <a:p>
            <a:r>
              <a:rPr lang="en-FI" dirty="0"/>
              <a:t>Hyvin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Siivet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 </a:t>
            </a:r>
            <a:r>
              <a:rPr lang="en-FI" dirty="0" err="1"/>
              <a:t>kiiltävät</a:t>
            </a:r>
            <a:r>
              <a:rPr lang="en-FI" dirty="0"/>
              <a:t> </a:t>
            </a:r>
            <a:r>
              <a:rPr lang="en-FI" dirty="0" err="1"/>
              <a:t>sinisenä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vihreänä</a:t>
            </a:r>
            <a:r>
              <a:rPr lang="en-FI" dirty="0"/>
              <a:t> </a:t>
            </a:r>
            <a:r>
              <a:rPr lang="en-FI" dirty="0" err="1"/>
              <a:t>sopivassa</a:t>
            </a:r>
            <a:r>
              <a:rPr lang="en-FI" dirty="0"/>
              <a:t> </a:t>
            </a:r>
            <a:r>
              <a:rPr lang="en-FI" dirty="0" err="1"/>
              <a:t>valossa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B6628A-D080-4878-BCEA-AEE867D184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picture containing grass, outdoor, bird, sitting&#10;&#10;Description automatically generated">
            <a:extLst>
              <a:ext uri="{FF2B5EF4-FFF2-40B4-BE49-F238E27FC236}">
                <a16:creationId xmlns:a16="http://schemas.microsoft.com/office/drawing/2014/main" id="{E5C61026-080B-40E1-84CE-7BE82199D4A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E0743DF-754B-419F-920B-7D658D8C2C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Varis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2F25CD3-8DB8-4CA6-B698-3F8497B541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Naakka</a:t>
            </a:r>
            <a:endParaRPr lang="en-FI" dirty="0"/>
          </a:p>
        </p:txBody>
      </p:sp>
      <p:pic>
        <p:nvPicPr>
          <p:cNvPr id="13" name="Picture Placeholder 13">
            <a:extLst>
              <a:ext uri="{FF2B5EF4-FFF2-40B4-BE49-F238E27FC236}">
                <a16:creationId xmlns:a16="http://schemas.microsoft.com/office/drawing/2014/main" id="{EBBD60CD-B441-4691-95CD-613BE84BA11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</p:spPr>
      </p:pic>
      <p:pic>
        <p:nvPicPr>
          <p:cNvPr id="14" name="Picture Placeholder 24" descr="A black bird with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24EF80AD-995F-46EC-9C87-350E0CD1D95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"/>
          <a:stretch/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4134966410"/>
      </p:ext>
    </p:extLst>
  </p:cSld>
  <p:clrMapOvr>
    <a:masterClrMapping/>
  </p:clrMapOvr>
  <p:transition>
    <p:pull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AF42E-9609-447F-84C2-4B00759B7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NÄRHI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05DED2-B3C9-435A-904C-1F1B96F551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33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C54C6-06CC-4371-81B8-55BA59128C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Pääväri</a:t>
            </a:r>
            <a:r>
              <a:rPr lang="en-FI" dirty="0"/>
              <a:t> </a:t>
            </a:r>
            <a:r>
              <a:rPr lang="en-FI" dirty="0" err="1"/>
              <a:t>punertava</a:t>
            </a:r>
            <a:r>
              <a:rPr lang="en-FI" dirty="0"/>
              <a:t> </a:t>
            </a:r>
            <a:r>
              <a:rPr lang="en-FI" dirty="0" err="1"/>
              <a:t>harmaanruskea</a:t>
            </a:r>
            <a:endParaRPr lang="en-FI" dirty="0"/>
          </a:p>
          <a:p>
            <a:r>
              <a:rPr lang="en-FI" dirty="0" err="1"/>
              <a:t>Siivellä</a:t>
            </a:r>
            <a:r>
              <a:rPr lang="en-FI" dirty="0"/>
              <a:t> </a:t>
            </a:r>
            <a:r>
              <a:rPr lang="en-FI" dirty="0" err="1"/>
              <a:t>sinisiä</a:t>
            </a:r>
            <a:r>
              <a:rPr lang="en-FI" dirty="0"/>
              <a:t>, </a:t>
            </a:r>
            <a:r>
              <a:rPr lang="en-FI" dirty="0" err="1"/>
              <a:t>mustaraitaisia</a:t>
            </a:r>
            <a:r>
              <a:rPr lang="en-FI" dirty="0"/>
              <a:t> </a:t>
            </a:r>
            <a:r>
              <a:rPr lang="en-FI" dirty="0" err="1"/>
              <a:t>höyheniä</a:t>
            </a:r>
            <a:endParaRPr lang="en-FI" dirty="0"/>
          </a:p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viiksijuova</a:t>
            </a:r>
            <a:endParaRPr lang="en-FI" dirty="0"/>
          </a:p>
          <a:p>
            <a:r>
              <a:rPr lang="en-FI" dirty="0" err="1"/>
              <a:t>Viiruinen</a:t>
            </a:r>
            <a:r>
              <a:rPr lang="en-FI" dirty="0"/>
              <a:t> </a:t>
            </a:r>
            <a:r>
              <a:rPr lang="en-FI" dirty="0" err="1"/>
              <a:t>päälaki</a:t>
            </a:r>
            <a:endParaRPr lang="en-FI" dirty="0"/>
          </a:p>
          <a:p>
            <a:r>
              <a:rPr lang="en-FI" dirty="0" err="1"/>
              <a:t>Alaselkä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(</a:t>
            </a:r>
            <a:r>
              <a:rPr lang="en-FI" dirty="0" err="1"/>
              <a:t>näkyy</a:t>
            </a:r>
            <a:r>
              <a:rPr lang="en-FI" dirty="0"/>
              <a:t> </a:t>
            </a:r>
            <a:r>
              <a:rPr lang="en-FI" dirty="0" err="1"/>
              <a:t>lennossa</a:t>
            </a:r>
            <a:r>
              <a:rPr lang="en-FI" dirty="0"/>
              <a:t>)</a:t>
            </a:r>
          </a:p>
        </p:txBody>
      </p:sp>
      <p:pic>
        <p:nvPicPr>
          <p:cNvPr id="7" name="Picture Placeholder 6" descr="A bird perched on a branch&#10;&#10;Description automatically generated with medium confidence">
            <a:extLst>
              <a:ext uri="{FF2B5EF4-FFF2-40B4-BE49-F238E27FC236}">
                <a16:creationId xmlns:a16="http://schemas.microsoft.com/office/drawing/2014/main" id="{67D12069-FDEC-498F-8781-84E9E350523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836643961"/>
      </p:ext>
    </p:extLst>
  </p:cSld>
  <p:clrMapOvr>
    <a:masterClrMapping/>
  </p:clrMapOvr>
  <p:transition>
    <p:pull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073C6-2852-476F-A789-030B5EEE6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SEPELKYYHKY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B5D0-BA22-4A71-9DE5-2518E44E3F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836E6-750B-4538-917D-762DB34033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yleisväri</a:t>
            </a:r>
            <a:endParaRPr lang="en-FI" dirty="0"/>
          </a:p>
          <a:p>
            <a:r>
              <a:rPr lang="en-FI" dirty="0" err="1"/>
              <a:t>Kaulassa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“</a:t>
            </a:r>
            <a:r>
              <a:rPr lang="en-FI" dirty="0" err="1"/>
              <a:t>sepel</a:t>
            </a:r>
            <a:r>
              <a:rPr lang="en-FI" dirty="0"/>
              <a:t>”</a:t>
            </a:r>
          </a:p>
          <a:p>
            <a:r>
              <a:rPr lang="en-FI" dirty="0" err="1"/>
              <a:t>Siivillä</a:t>
            </a:r>
            <a:r>
              <a:rPr lang="en-FI" dirty="0"/>
              <a:t> </a:t>
            </a:r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laikut</a:t>
            </a:r>
            <a:endParaRPr lang="en-FI" dirty="0"/>
          </a:p>
          <a:p>
            <a:r>
              <a:rPr lang="en-FI" dirty="0" err="1"/>
              <a:t>Pieni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silmä</a:t>
            </a:r>
            <a:endParaRPr lang="en-FI" dirty="0"/>
          </a:p>
        </p:txBody>
      </p:sp>
      <p:pic>
        <p:nvPicPr>
          <p:cNvPr id="7" name="Picture Placeholder 6" descr="A bird standing on grass&#10;&#10;Description automatically generated with low confidence">
            <a:extLst>
              <a:ext uri="{FF2B5EF4-FFF2-40B4-BE49-F238E27FC236}">
                <a16:creationId xmlns:a16="http://schemas.microsoft.com/office/drawing/2014/main" id="{61413AE7-7533-47EB-9626-48A9021097E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4"/>
          <a:stretch/>
        </p:blipFill>
        <p:spPr>
          <a:xfrm>
            <a:off x="4175125" y="576304"/>
            <a:ext cx="4703002" cy="3999541"/>
          </a:xfrm>
        </p:spPr>
      </p:pic>
    </p:spTree>
    <p:extLst>
      <p:ext uri="{BB962C8B-B14F-4D97-AF65-F5344CB8AC3E}">
        <p14:creationId xmlns:p14="http://schemas.microsoft.com/office/powerpoint/2010/main" val="1125356423"/>
      </p:ext>
    </p:extLst>
  </p:cSld>
  <p:clrMapOvr>
    <a:masterClrMapping/>
  </p:clrMapOvr>
  <p:transition>
    <p:pull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2A2FD-60A3-439C-B68C-F76CC4CB0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KÄKI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2CF399-27A7-4549-B7E7-C14714E2EA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34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A2B9A-97A8-443C-AA7D-7E693300BE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Harmaa</a:t>
            </a:r>
            <a:r>
              <a:rPr lang="en-FI" dirty="0"/>
              <a:t> (</a:t>
            </a:r>
            <a:r>
              <a:rPr lang="en-FI" dirty="0" err="1"/>
              <a:t>kuvassa</a:t>
            </a:r>
            <a:r>
              <a:rPr lang="en-FI" dirty="0"/>
              <a:t>)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ruskea</a:t>
            </a:r>
            <a:r>
              <a:rPr lang="en-FI" dirty="0"/>
              <a:t> </a:t>
            </a:r>
            <a:r>
              <a:rPr lang="en-FI" dirty="0" err="1"/>
              <a:t>värimuoto</a:t>
            </a:r>
            <a:endParaRPr lang="en-FI" dirty="0"/>
          </a:p>
          <a:p>
            <a:r>
              <a:rPr lang="en-FI" dirty="0" err="1"/>
              <a:t>Vatsassa</a:t>
            </a:r>
            <a:r>
              <a:rPr lang="en-FI" dirty="0"/>
              <a:t> </a:t>
            </a:r>
            <a:r>
              <a:rPr lang="en-FI" dirty="0" err="1"/>
              <a:t>poikittaisraitoja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Terävät</a:t>
            </a:r>
            <a:r>
              <a:rPr lang="en-FI" dirty="0"/>
              <a:t> </a:t>
            </a:r>
            <a:r>
              <a:rPr lang="en-FI" dirty="0" err="1"/>
              <a:t>siivet</a:t>
            </a:r>
            <a:r>
              <a:rPr lang="en-FI" dirty="0"/>
              <a:t>, </a:t>
            </a:r>
            <a:r>
              <a:rPr lang="en-FI" dirty="0" err="1"/>
              <a:t>joita</a:t>
            </a:r>
            <a:r>
              <a:rPr lang="en-FI" dirty="0"/>
              <a:t> </a:t>
            </a:r>
            <a:r>
              <a:rPr lang="en-FI" dirty="0" err="1"/>
              <a:t>roikottaa</a:t>
            </a:r>
            <a:r>
              <a:rPr lang="en-FI" dirty="0"/>
              <a:t> </a:t>
            </a:r>
            <a:r>
              <a:rPr lang="en-FI" dirty="0" err="1"/>
              <a:t>usein</a:t>
            </a:r>
            <a:endParaRPr lang="en-FI" dirty="0"/>
          </a:p>
          <a:p>
            <a:r>
              <a:rPr lang="en-FI" dirty="0" err="1"/>
              <a:t>Hiukan</a:t>
            </a:r>
            <a:r>
              <a:rPr lang="en-FI" dirty="0"/>
              <a:t> </a:t>
            </a:r>
            <a:r>
              <a:rPr lang="en-FI" dirty="0" err="1"/>
              <a:t>käyrä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F24F93-4666-4C55-BBA0-5B723C9835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V</a:t>
            </a:r>
            <a:r>
              <a:rPr lang="en-FI" dirty="0"/>
              <a:t>oi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perched on a branch&#10;&#10;Description automatically generated">
            <a:extLst>
              <a:ext uri="{FF2B5EF4-FFF2-40B4-BE49-F238E27FC236}">
                <a16:creationId xmlns:a16="http://schemas.microsoft.com/office/drawing/2014/main" id="{2138BC5B-389D-4802-9BD7-B8FDB25F428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E56BB2B-BCD8-428A-9C8A-201EBD57D0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itting on a tree branch&#10;&#10;Description automatically generated with medium confidence">
            <a:extLst>
              <a:ext uri="{FF2B5EF4-FFF2-40B4-BE49-F238E27FC236}">
                <a16:creationId xmlns:a16="http://schemas.microsoft.com/office/drawing/2014/main" id="{FC76B407-39FA-43DD-895E-87649E4F37C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737777A-7C3A-4CB6-BDD3-BA5DF8A077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5867AF-8092-469E-B3C7-E4E1E44692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Varpushaukka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536515266"/>
      </p:ext>
    </p:extLst>
  </p:cSld>
  <p:clrMapOvr>
    <a:masterClrMapping/>
  </p:clrMapOvr>
  <p:transition>
    <p:pull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27EDA-68F3-4EB2-91B6-BC068114C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KÄPYTIKKA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3D15E-BE51-479F-A923-860ADCE2A4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D120C-9630-4AB3-9888-F380D5FC97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Mustan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valkoisen</a:t>
            </a:r>
            <a:r>
              <a:rPr lang="en-FI" dirty="0"/>
              <a:t> </a:t>
            </a:r>
            <a:r>
              <a:rPr lang="en-FI" dirty="0" err="1"/>
              <a:t>kirjava</a:t>
            </a:r>
            <a:endParaRPr lang="en-FI" dirty="0"/>
          </a:p>
          <a:p>
            <a:r>
              <a:rPr lang="en-FI" dirty="0"/>
              <a:t>“</a:t>
            </a:r>
            <a:r>
              <a:rPr lang="en-FI" dirty="0" err="1"/>
              <a:t>Hartioilla</a:t>
            </a:r>
            <a:r>
              <a:rPr lang="en-FI" dirty="0"/>
              <a:t>” </a:t>
            </a:r>
            <a:r>
              <a:rPr lang="en-FI" dirty="0" err="1"/>
              <a:t>suuret</a:t>
            </a:r>
            <a:r>
              <a:rPr lang="en-FI" dirty="0"/>
              <a:t> </a:t>
            </a:r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laikut</a:t>
            </a:r>
            <a:endParaRPr lang="en-FI" dirty="0"/>
          </a:p>
          <a:p>
            <a:r>
              <a:rPr lang="en-FI" dirty="0" err="1"/>
              <a:t>Pyrstön</a:t>
            </a:r>
            <a:r>
              <a:rPr lang="en-FI" dirty="0"/>
              <a:t> </a:t>
            </a:r>
            <a:r>
              <a:rPr lang="en-FI" dirty="0" err="1"/>
              <a:t>alla</a:t>
            </a:r>
            <a:r>
              <a:rPr lang="en-FI" dirty="0"/>
              <a:t> </a:t>
            </a:r>
            <a:r>
              <a:rPr lang="en-FI" dirty="0" err="1"/>
              <a:t>punaista</a:t>
            </a:r>
            <a:endParaRPr lang="en-FI" dirty="0"/>
          </a:p>
          <a:p>
            <a:r>
              <a:rPr lang="en-FI" dirty="0" err="1"/>
              <a:t>Koiraalla</a:t>
            </a:r>
            <a:r>
              <a:rPr lang="en-FI" dirty="0"/>
              <a:t> </a:t>
            </a:r>
            <a:r>
              <a:rPr lang="en-FI" dirty="0" err="1"/>
              <a:t>punaista</a:t>
            </a:r>
            <a:r>
              <a:rPr lang="en-FI" dirty="0"/>
              <a:t> </a:t>
            </a:r>
            <a:r>
              <a:rPr lang="en-FI" dirty="0" err="1"/>
              <a:t>myös</a:t>
            </a:r>
            <a:r>
              <a:rPr lang="en-FI" dirty="0"/>
              <a:t> </a:t>
            </a:r>
            <a:r>
              <a:rPr lang="en-FI" dirty="0" err="1"/>
              <a:t>niskassa</a:t>
            </a:r>
            <a:endParaRPr lang="en-FI" dirty="0"/>
          </a:p>
        </p:txBody>
      </p:sp>
      <p:pic>
        <p:nvPicPr>
          <p:cNvPr id="7" name="Picture Placeholder 6" descr="A bird perched on a branch&#10;&#10;Description automatically generated with medium confidence">
            <a:extLst>
              <a:ext uri="{FF2B5EF4-FFF2-40B4-BE49-F238E27FC236}">
                <a16:creationId xmlns:a16="http://schemas.microsoft.com/office/drawing/2014/main" id="{7BDCF8BC-7C7A-4A73-800E-B1CEB37C54D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75929678"/>
      </p:ext>
    </p:extLst>
  </p:cSld>
  <p:clrMapOvr>
    <a:masterClrMapping/>
  </p:clrMapOvr>
  <p:transition>
    <p:pull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00E5D-F38B-4315-8644-592BC4534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PALOKÄRKI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B6231-D4D6-4486-A0CD-3DB051E46B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DFD49-59D2-4622-8C1C-D8AD7E8389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Suuri</a:t>
            </a:r>
            <a:r>
              <a:rPr lang="en-FI" dirty="0"/>
              <a:t> tikka</a:t>
            </a:r>
          </a:p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musta</a:t>
            </a:r>
            <a:endParaRPr lang="en-FI" dirty="0"/>
          </a:p>
          <a:p>
            <a:r>
              <a:rPr lang="en-FI" dirty="0" err="1"/>
              <a:t>Punaista</a:t>
            </a:r>
            <a:r>
              <a:rPr lang="en-FI" dirty="0"/>
              <a:t> </a:t>
            </a:r>
            <a:r>
              <a:rPr lang="en-FI" dirty="0" err="1"/>
              <a:t>päälaella</a:t>
            </a:r>
            <a:r>
              <a:rPr lang="en-FI" dirty="0"/>
              <a:t> (</a:t>
            </a:r>
            <a:r>
              <a:rPr lang="en-FI" dirty="0" err="1"/>
              <a:t>koiras</a:t>
            </a:r>
            <a:r>
              <a:rPr lang="en-FI" dirty="0"/>
              <a:t>) tai </a:t>
            </a:r>
            <a:r>
              <a:rPr lang="en-FI" dirty="0" err="1"/>
              <a:t>takaraivolla</a:t>
            </a:r>
            <a:r>
              <a:rPr lang="en-FI" dirty="0"/>
              <a:t> (</a:t>
            </a:r>
            <a:r>
              <a:rPr lang="en-FI" dirty="0" err="1"/>
              <a:t>naaras</a:t>
            </a:r>
            <a:r>
              <a:rPr lang="en-FI" dirty="0"/>
              <a:t>, </a:t>
            </a:r>
            <a:r>
              <a:rPr lang="en-FI" dirty="0" err="1"/>
              <a:t>kuvassa</a:t>
            </a:r>
            <a:r>
              <a:rPr lang="en-FI" dirty="0"/>
              <a:t>)</a:t>
            </a:r>
          </a:p>
          <a:p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</p:txBody>
      </p:sp>
      <p:pic>
        <p:nvPicPr>
          <p:cNvPr id="7" name="Picture Placeholder 6" descr="A black bird on a tree&#10;&#10;Description automatically generated with medium confidence">
            <a:extLst>
              <a:ext uri="{FF2B5EF4-FFF2-40B4-BE49-F238E27FC236}">
                <a16:creationId xmlns:a16="http://schemas.microsoft.com/office/drawing/2014/main" id="{C7BCD9BE-BA38-4DFA-AD57-599905FA8DE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412" r="-11529" b="-134"/>
          <a:stretch/>
        </p:blipFill>
        <p:spPr/>
      </p:pic>
    </p:spTree>
    <p:extLst>
      <p:ext uri="{BB962C8B-B14F-4D97-AF65-F5344CB8AC3E}">
        <p14:creationId xmlns:p14="http://schemas.microsoft.com/office/powerpoint/2010/main" val="1129101811"/>
      </p:ext>
    </p:extLst>
  </p:cSld>
  <p:clrMapOvr>
    <a:masterClrMapping/>
  </p:clrMapOvr>
  <p:transition>
    <p:pull dir="r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F71C2-73DA-4727-90B7-0DE80C468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PYY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AA7B3-E0CC-4852-B641-38A71B103C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36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5FBD1-3E69-46D2-BBF7-1664AEDFE0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Pieni</a:t>
            </a:r>
            <a:r>
              <a:rPr lang="en-FI" dirty="0"/>
              <a:t> </a:t>
            </a:r>
            <a:r>
              <a:rPr lang="en-FI" dirty="0" err="1"/>
              <a:t>kanalintu</a:t>
            </a:r>
            <a:endParaRPr lang="en-FI" dirty="0"/>
          </a:p>
          <a:p>
            <a:r>
              <a:rPr lang="en-FI" dirty="0" err="1"/>
              <a:t>Harmaan</a:t>
            </a:r>
            <a:r>
              <a:rPr lang="en-FI" dirty="0"/>
              <a:t>, </a:t>
            </a:r>
            <a:r>
              <a:rPr lang="en-FI" dirty="0" err="1"/>
              <a:t>ruskean</a:t>
            </a:r>
            <a:r>
              <a:rPr lang="en-FI" dirty="0"/>
              <a:t>, </a:t>
            </a:r>
            <a:r>
              <a:rPr lang="en-FI" dirty="0" err="1"/>
              <a:t>valkoisen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mustan</a:t>
            </a:r>
            <a:r>
              <a:rPr lang="en-FI" dirty="0"/>
              <a:t> </a:t>
            </a:r>
            <a:r>
              <a:rPr lang="en-FI" dirty="0" err="1"/>
              <a:t>kirjava</a:t>
            </a:r>
            <a:r>
              <a:rPr lang="en-FI" dirty="0"/>
              <a:t> </a:t>
            </a:r>
            <a:r>
              <a:rPr lang="en-FI" dirty="0" err="1"/>
              <a:t>väritys</a:t>
            </a:r>
            <a:endParaRPr lang="en-FI" dirty="0"/>
          </a:p>
          <a:p>
            <a:r>
              <a:rPr lang="fi-FI" dirty="0"/>
              <a:t>V</a:t>
            </a:r>
            <a:r>
              <a:rPr lang="en-FI" dirty="0"/>
              <a:t>oi </a:t>
            </a:r>
            <a:r>
              <a:rPr lang="en-FI" dirty="0" err="1"/>
              <a:t>halutessaan</a:t>
            </a:r>
            <a:r>
              <a:rPr lang="en-FI" dirty="0"/>
              <a:t> </a:t>
            </a:r>
            <a:r>
              <a:rPr lang="en-FI" dirty="0" err="1"/>
              <a:t>kohottaa</a:t>
            </a:r>
            <a:r>
              <a:rPr lang="en-FI" dirty="0"/>
              <a:t> </a:t>
            </a:r>
            <a:r>
              <a:rPr lang="en-FI" dirty="0" err="1"/>
              <a:t>päälaen</a:t>
            </a:r>
            <a:r>
              <a:rPr lang="en-FI" dirty="0"/>
              <a:t> </a:t>
            </a:r>
            <a:r>
              <a:rPr lang="en-FI" dirty="0" err="1"/>
              <a:t>pienen</a:t>
            </a:r>
            <a:r>
              <a:rPr lang="en-FI" dirty="0"/>
              <a:t> </a:t>
            </a:r>
            <a:r>
              <a:rPr lang="en-FI" dirty="0" err="1"/>
              <a:t>töyhdön</a:t>
            </a:r>
            <a:endParaRPr lang="en-FI" dirty="0"/>
          </a:p>
          <a:p>
            <a:r>
              <a:rPr lang="en-FI" dirty="0" err="1"/>
              <a:t>Koiraan</a:t>
            </a:r>
            <a:r>
              <a:rPr lang="en-FI" dirty="0"/>
              <a:t> (</a:t>
            </a:r>
            <a:r>
              <a:rPr lang="en-FI" dirty="0" err="1"/>
              <a:t>kuvassa</a:t>
            </a:r>
            <a:r>
              <a:rPr lang="en-FI" dirty="0"/>
              <a:t>) </a:t>
            </a:r>
            <a:r>
              <a:rPr lang="en-FI" dirty="0" err="1"/>
              <a:t>kurkku</a:t>
            </a:r>
            <a:r>
              <a:rPr lang="en-FI" dirty="0"/>
              <a:t> </a:t>
            </a:r>
            <a:r>
              <a:rPr lang="en-FI" dirty="0" err="1"/>
              <a:t>musta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A08587-8D91-4132-B7C3-E97FE4C5FB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06CB959C-5380-4407-A532-9E2504E59F7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FF911D0-CCC7-445B-9FFB-1FA67A1DD24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tanding on a rock&#10;&#10;Description automatically generated">
            <a:extLst>
              <a:ext uri="{FF2B5EF4-FFF2-40B4-BE49-F238E27FC236}">
                <a16:creationId xmlns:a16="http://schemas.microsoft.com/office/drawing/2014/main" id="{261E5A61-96BC-4B14-BE2A-44BBEC89F86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C3CF5FA-3941-481E-9C74-E2D80A0549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0BC127-D265-402B-A2BD-3CBF29B4F5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Teeri</a:t>
            </a:r>
            <a:r>
              <a:rPr lang="en-FI" dirty="0"/>
              <a:t> (</a:t>
            </a:r>
            <a:r>
              <a:rPr lang="en-FI" dirty="0" err="1"/>
              <a:t>naaras</a:t>
            </a:r>
            <a:r>
              <a:rPr lang="en-FI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39195985"/>
      </p:ext>
    </p:extLst>
  </p:cSld>
  <p:clrMapOvr>
    <a:masterClrMapping/>
  </p:clrMapOvr>
  <p:transition>
    <p:pull dir="r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292C1-7C30-4DC6-9AF8-AF085459F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TEERI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ED6EB7-5A14-4F56-8F58-1C6D94FE8F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54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C0ABB-6726-4D58-8529-ED36B4C678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Koiras</a:t>
            </a:r>
            <a:r>
              <a:rPr lang="en-FI" dirty="0"/>
              <a:t> (</a:t>
            </a:r>
            <a:r>
              <a:rPr lang="en-FI" dirty="0" err="1"/>
              <a:t>ylempi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enimmäkseen</a:t>
            </a:r>
            <a:r>
              <a:rPr lang="en-FI" dirty="0"/>
              <a:t> </a:t>
            </a:r>
            <a:r>
              <a:rPr lang="en-FI" dirty="0" err="1"/>
              <a:t>musta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, </a:t>
            </a:r>
            <a:r>
              <a:rPr lang="en-FI" dirty="0" err="1"/>
              <a:t>jonka</a:t>
            </a:r>
            <a:r>
              <a:rPr lang="en-FI" dirty="0"/>
              <a:t> </a:t>
            </a:r>
            <a:r>
              <a:rPr lang="en-FI" dirty="0" err="1"/>
              <a:t>reunasulat</a:t>
            </a:r>
            <a:r>
              <a:rPr lang="en-FI" dirty="0"/>
              <a:t> </a:t>
            </a:r>
            <a:r>
              <a:rPr lang="en-FI" dirty="0" err="1"/>
              <a:t>käyrät</a:t>
            </a:r>
            <a:r>
              <a:rPr lang="en-FI" dirty="0"/>
              <a:t> (</a:t>
            </a:r>
            <a:r>
              <a:rPr lang="en-FI" dirty="0" err="1"/>
              <a:t>lyyrapyrstö</a:t>
            </a:r>
            <a:r>
              <a:rPr lang="en-FI" dirty="0"/>
              <a:t>)</a:t>
            </a:r>
          </a:p>
          <a:p>
            <a:r>
              <a:rPr lang="en-FI" dirty="0" err="1"/>
              <a:t>Silmien</a:t>
            </a:r>
            <a:r>
              <a:rPr lang="en-FI" dirty="0"/>
              <a:t> </a:t>
            </a:r>
            <a:r>
              <a:rPr lang="en-FI" dirty="0" err="1"/>
              <a:t>päällä</a:t>
            </a:r>
            <a:r>
              <a:rPr lang="en-FI" dirty="0"/>
              <a:t> </a:t>
            </a:r>
            <a:r>
              <a:rPr lang="en-FI" dirty="0" err="1"/>
              <a:t>punaista</a:t>
            </a:r>
            <a:endParaRPr lang="en-FI" dirty="0"/>
          </a:p>
          <a:p>
            <a:r>
              <a:rPr lang="en-FI" dirty="0" err="1"/>
              <a:t>Naaras</a:t>
            </a:r>
            <a:r>
              <a:rPr lang="en-FI" dirty="0"/>
              <a:t> (</a:t>
            </a:r>
            <a:r>
              <a:rPr lang="en-FI" dirty="0" err="1"/>
              <a:t>alempi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ruskeankirjava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5DD402-BAAF-4393-9078-9C16FF7CA1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302C76D9-413C-48C5-8FCA-1D79914B19A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7" b="-68907"/>
          <a:stretch/>
        </p:blipFill>
        <p:spPr/>
      </p:pic>
      <p:pic>
        <p:nvPicPr>
          <p:cNvPr id="15" name="Picture Placeholder 14" descr="A picture containing outdoor, bird, ground, gallinaceous bird&#10;&#10;Description automatically generated">
            <a:extLst>
              <a:ext uri="{FF2B5EF4-FFF2-40B4-BE49-F238E27FC236}">
                <a16:creationId xmlns:a16="http://schemas.microsoft.com/office/drawing/2014/main" id="{A6D87A1F-EE0B-43E5-B4BA-4F117CFA5B2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1503747-0093-425A-BA32-B62390E6F5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792187C-0F01-4F40-B02C-1DC9DE605B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Pyy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09993CF-27AD-4550-A254-C6A2D3DA48B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13" name="Picture 12" descr="A bird standing on a rock&#10;&#10;Description automatically generated">
            <a:extLst>
              <a:ext uri="{FF2B5EF4-FFF2-40B4-BE49-F238E27FC236}">
                <a16:creationId xmlns:a16="http://schemas.microsoft.com/office/drawing/2014/main" id="{0623D862-3572-4E4D-8840-D754994B96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0117" y="2547148"/>
            <a:ext cx="2546483" cy="173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435765"/>
      </p:ext>
    </p:extLst>
  </p:cSld>
  <p:clrMapOvr>
    <a:masterClrMapping/>
  </p:clrMapOvr>
  <p:transition>
    <p:pull dir="r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A9B13-3EA4-4CC7-9659-12A28D444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FASAANI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1E48E-0093-4EE8-B39F-E20916AD7E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80 cm (</a:t>
            </a:r>
            <a:r>
              <a:rPr lang="en-FI" dirty="0" err="1"/>
              <a:t>josta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 40 cm)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D2996-D6C3-426F-B87E-46D1975EBD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/>
              <a:t>Hyvin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raidallinen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kuvassa</a:t>
            </a:r>
            <a:r>
              <a:rPr lang="en-FI" dirty="0"/>
              <a:t>) </a:t>
            </a:r>
            <a:r>
              <a:rPr lang="en-FI" dirty="0" err="1"/>
              <a:t>kiiltäväntumma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, </a:t>
            </a:r>
            <a:r>
              <a:rPr lang="en-FI" dirty="0" err="1"/>
              <a:t>jonka</a:t>
            </a:r>
            <a:r>
              <a:rPr lang="en-FI" dirty="0"/>
              <a:t> </a:t>
            </a:r>
            <a:r>
              <a:rPr lang="en-FI" dirty="0" err="1"/>
              <a:t>sivut</a:t>
            </a:r>
            <a:r>
              <a:rPr lang="en-FI" dirty="0"/>
              <a:t> </a:t>
            </a:r>
            <a:r>
              <a:rPr lang="en-FI" dirty="0" err="1"/>
              <a:t>paljaat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punaiset</a:t>
            </a:r>
            <a:endParaRPr lang="en-FI" dirty="0"/>
          </a:p>
          <a:p>
            <a:r>
              <a:rPr lang="en-FI" dirty="0" err="1"/>
              <a:t>Usein</a:t>
            </a:r>
            <a:r>
              <a:rPr lang="en-FI" dirty="0"/>
              <a:t>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rengas</a:t>
            </a:r>
            <a:r>
              <a:rPr lang="en-FI" dirty="0"/>
              <a:t> </a:t>
            </a:r>
            <a:r>
              <a:rPr lang="en-FI" dirty="0" err="1"/>
              <a:t>kaulassa</a:t>
            </a:r>
            <a:endParaRPr lang="en-FI" dirty="0"/>
          </a:p>
          <a:p>
            <a:r>
              <a:rPr lang="en-FI" dirty="0" err="1"/>
              <a:t>Naaras</a:t>
            </a:r>
            <a:r>
              <a:rPr lang="en-FI" dirty="0"/>
              <a:t> </a:t>
            </a:r>
            <a:r>
              <a:rPr lang="en-FI" dirty="0" err="1"/>
              <a:t>ruskeankirjava</a:t>
            </a:r>
            <a:r>
              <a:rPr lang="en-FI" dirty="0"/>
              <a:t>, </a:t>
            </a:r>
            <a:r>
              <a:rPr lang="en-FI" dirty="0" err="1"/>
              <a:t>pitkäpyrstöinen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1AA5E3-18E4-42CA-8EC9-5CCBA5F2BE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12" name="Picture Placeholder 11" descr="A picture containing grass, outdoor, gallinaceous bird, bird&#10;&#10;Description automatically generated">
            <a:extLst>
              <a:ext uri="{FF2B5EF4-FFF2-40B4-BE49-F238E27FC236}">
                <a16:creationId xmlns:a16="http://schemas.microsoft.com/office/drawing/2014/main" id="{BADCCD60-B861-45B6-A2E9-67FE3FF4D33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E27B870-0F6B-4D2B-A050-39F109F68E0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864AE94-C902-4C8B-A8E8-BE090E32C18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F7F388-8499-4E7D-9A73-1F5043B90AF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298D625-8A68-49FC-A51F-875F4534BC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01055263"/>
      </p:ext>
    </p:extLst>
  </p:cSld>
  <p:clrMapOvr>
    <a:masterClrMapping/>
  </p:clrMapOvr>
  <p:transition>
    <p:pull dir="ru"/>
  </p:transition>
</p:sld>
</file>

<file path=ppt/theme/theme1.xml><?xml version="1.0" encoding="utf-8"?>
<a:theme xmlns:a="http://schemas.openxmlformats.org/drawingml/2006/main" name="1_Ppt0000001">
  <a:themeElements>
    <a:clrScheme name="1_Ppt0000001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Ppt0000001">
      <a:majorFont>
        <a:latin typeface="Segoe UI"/>
        <a:ea typeface=""/>
        <a:cs typeface="Segoe UI"/>
      </a:majorFont>
      <a:minorFont>
        <a:latin typeface="Segoe UI"/>
        <a:ea typeface=""/>
        <a:cs typeface="Segoe U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Ppt0000001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sitys2" id="{14A04412-76C9-4602-8373-97825E3ADF06}" vid="{BCDE9B70-7413-402B-9557-07E1A7ED368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BirdLife viral 3-4 oma</Template>
  <TotalTime>562</TotalTime>
  <Words>419</Words>
  <Application>Microsoft Office PowerPoint</Application>
  <PresentationFormat>On-screen Show (4:3)</PresentationFormat>
  <Paragraphs>119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Segoe UI</vt:lpstr>
      <vt:lpstr>Verdana</vt:lpstr>
      <vt:lpstr>1_Ppt0000001</vt:lpstr>
      <vt:lpstr>TILHI</vt:lpstr>
      <vt:lpstr>PUNAKYLKIRASTAS</vt:lpstr>
      <vt:lpstr>RÄKÄTTIRASTAS</vt:lpstr>
      <vt:lpstr>MUSTARASTAS</vt:lpstr>
      <vt:lpstr>KOTTARAINEN</vt:lpstr>
      <vt:lpstr>NAAKKA</vt:lpstr>
      <vt:lpstr>VARIS</vt:lpstr>
      <vt:lpstr>HARAKKA</vt:lpstr>
      <vt:lpstr>NÄRHI</vt:lpstr>
      <vt:lpstr>SEPELKYYHKY</vt:lpstr>
      <vt:lpstr>KÄKI</vt:lpstr>
      <vt:lpstr>KÄPYTIKKA</vt:lpstr>
      <vt:lpstr>PALOKÄRKI</vt:lpstr>
      <vt:lpstr>PYY</vt:lpstr>
      <vt:lpstr>TEERI</vt:lpstr>
      <vt:lpstr>FASAANI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MERIKOTKA</dc:title>
  <dc:creator>Juhani Kairamo</dc:creator>
  <cp:lastModifiedBy>mis</cp:lastModifiedBy>
  <cp:revision>139</cp:revision>
  <dcterms:created xsi:type="dcterms:W3CDTF">2019-03-20T16:49:39Z</dcterms:created>
  <dcterms:modified xsi:type="dcterms:W3CDTF">2021-08-20T09:10:25Z</dcterms:modified>
</cp:coreProperties>
</file>