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4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7" r:id="rId13"/>
    <p:sldId id="315" r:id="rId14"/>
    <p:sldId id="316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99" d="100"/>
          <a:sy n="199" d="100"/>
        </p:scale>
        <p:origin x="1426" y="58"/>
      </p:cViewPr>
      <p:guideLst>
        <p:guide orient="horz" pos="213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Placeholder 1">
            <a:extLst>
              <a:ext uri="{FF2B5EF4-FFF2-40B4-BE49-F238E27FC236}">
                <a16:creationId xmlns:a16="http://schemas.microsoft.com/office/drawing/2014/main" id="{ECA69EF9-131C-4A4C-A111-36F871E92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altLang="fi-FI" noProof="0"/>
              <a:t>Muokkaa ots. perustyyl. napsautt.</a:t>
            </a:r>
          </a:p>
        </p:txBody>
      </p:sp>
      <p:sp>
        <p:nvSpPr>
          <p:cNvPr id="79875" name="Text Placeholder 2">
            <a:extLst>
              <a:ext uri="{FF2B5EF4-FFF2-40B4-BE49-F238E27FC236}">
                <a16:creationId xmlns:a16="http://schemas.microsoft.com/office/drawing/2014/main" id="{C3BB0176-B07A-493A-BB81-3537DE0A9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fi-FI" altLang="fi-FI" noProof="0"/>
              <a:t>Muokkaa alaotsikon perustyyliä napsautt.</a:t>
            </a:r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F233DEF3-BF47-4C31-9E52-D1639B83BB71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9877" name="Picture 36" descr="Birdlife-Suomi-logo">
            <a:extLst>
              <a:ext uri="{FF2B5EF4-FFF2-40B4-BE49-F238E27FC236}">
                <a16:creationId xmlns:a16="http://schemas.microsoft.com/office/drawing/2014/main" id="{9E5D68B6-6C92-4854-ADC5-67120BF13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A8C577DE-BD83-456A-B36E-3D8060807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</p:spTree>
    <p:extLst>
      <p:ext uri="{BB962C8B-B14F-4D97-AF65-F5344CB8AC3E}">
        <p14:creationId xmlns:p14="http://schemas.microsoft.com/office/powerpoint/2010/main" val="2872600220"/>
      </p:ext>
    </p:extLst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ji ja sekoitetta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609975" cy="2673350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DBAE1540-5038-42A5-BF3B-0D55B8D5B6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113" y="4344366"/>
            <a:ext cx="2179914" cy="704712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fi-FI" dirty="0"/>
              <a:t>: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599"/>
            <a:ext cx="4703002" cy="3916363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92332331-2040-4081-B1DC-7D9B0F1811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884501" y="4354513"/>
            <a:ext cx="2852392" cy="1678125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03627F92-048E-4537-9768-644F73758D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26497" y="4354513"/>
            <a:ext cx="2852392" cy="1668600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5" name="Tekstin paikkamerkki 7">
            <a:extLst>
              <a:ext uri="{FF2B5EF4-FFF2-40B4-BE49-F238E27FC236}">
                <a16:creationId xmlns:a16="http://schemas.microsoft.com/office/drawing/2014/main" id="{50D0B911-F806-4005-AEB0-13EEDCE4DD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4501" y="6048361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9D64032F-08F9-4576-AD7B-BCDB782E28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26497" y="6023113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512909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4" grpId="0"/>
      <p:bldP spid="16" grpId="0"/>
      <p:bldP spid="15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 p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798982"/>
            <a:ext cx="3609975" cy="1630017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00"/>
            <a:ext cx="4703002" cy="3200399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Tekstin paikkamerkki 5">
            <a:extLst>
              <a:ext uri="{FF2B5EF4-FFF2-40B4-BE49-F238E27FC236}">
                <a16:creationId xmlns:a16="http://schemas.microsoft.com/office/drawing/2014/main" id="{6E4D51B7-8C28-49FD-9D04-EB63ACF771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4698" y="4045229"/>
            <a:ext cx="3609975" cy="2226361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Tekstin paikkamerkki 3">
            <a:extLst>
              <a:ext uri="{FF2B5EF4-FFF2-40B4-BE49-F238E27FC236}">
                <a16:creationId xmlns:a16="http://schemas.microsoft.com/office/drawing/2014/main" id="{BF8BB254-C2C4-41EF-A469-1EAD5B6A0F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698" y="1391273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/>
              <a:t>KOIRAS</a:t>
            </a:r>
            <a:endParaRPr lang="fi-FI" dirty="0"/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246C6E60-667D-496E-A608-4D1109F2CF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4283" y="3558210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NAARAS</a:t>
            </a:r>
          </a:p>
        </p:txBody>
      </p:sp>
      <p:sp>
        <p:nvSpPr>
          <p:cNvPr id="18" name="Kuvan paikkamerkki 11">
            <a:extLst>
              <a:ext uri="{FF2B5EF4-FFF2-40B4-BE49-F238E27FC236}">
                <a16:creationId xmlns:a16="http://schemas.microsoft.com/office/drawing/2014/main" id="{8AAD4EC6-22D1-4072-9406-10229327ED2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75125" y="3558210"/>
            <a:ext cx="4703002" cy="2713381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19527814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la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573620"/>
            <a:ext cx="3609975" cy="4710222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70"/>
            <a:ext cx="4703002" cy="537468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59288431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42B19B-22F0-469C-B0CB-F4F4AF649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342A64-84BF-4B13-9417-48D59BD0B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75980201"/>
      </p:ext>
    </p:extLst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C236DB-B481-45B6-B752-7F74A479E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2C9F8F4-C9C6-4805-A6B7-AE65C8DB1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0398949"/>
      </p:ext>
    </p:extLst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A850E7-8513-437B-83A9-94A817DD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E5E16C-C6D7-4B0B-932C-150782313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E128996-D2AB-4F2E-9030-A77926E68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1525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284007257"/>
      </p:ext>
    </p:extLst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913AA8-3196-4DE2-A12E-582189531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5D2B220-207D-4ECE-ADD7-2AE4E14FC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9BCBBEE-C114-4F98-B4EB-D1DDF2BAE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AE31320-1A98-4A61-9361-ACED0E496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FABE3A7-E3B9-4DE2-9645-5ED43E208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068358719"/>
      </p:ext>
    </p:extLst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87B819-C23E-44C7-89F1-CBBBC8AF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787568022"/>
      </p:ext>
    </p:extLst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669768"/>
      </p:ext>
    </p:extLst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DE2E79-E902-44A6-8344-BDA9CF89C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645531-CD8B-426F-A430-38F17285D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534C98A-8910-4BC0-9EBF-4CECB1388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75562733"/>
      </p:ext>
    </p:extLst>
  </p:cSld>
  <p:clrMapOvr>
    <a:masterClrMapping/>
  </p:clrMapOvr>
  <p:transition>
    <p:pull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6E8278-CE95-4793-8EE2-0C956CF1A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8BDEDCF-84D1-4653-96FE-D6D54241BA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BE4D77D-1E10-4430-9D87-3DE881143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13070696"/>
      </p:ext>
    </p:extLst>
  </p:cSld>
  <p:clrMapOvr>
    <a:masterClrMapping/>
  </p:clrMapOvr>
  <p:transition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0F9147-AAE4-4FA1-9C50-220DD4613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F93EE0-4886-4360-AABD-7BDEEEAC7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852011481"/>
      </p:ext>
    </p:extLst>
  </p:cSld>
  <p:clrMapOvr>
    <a:masterClrMapping/>
  </p:clrMapOvr>
  <p:transition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B4240A4-FA73-4F20-9289-8911883DD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96063" y="188913"/>
            <a:ext cx="2090737" cy="614203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590AE58-9732-4B31-8464-8AC540734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23850" y="188913"/>
            <a:ext cx="6119813" cy="614203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6047244"/>
      </p:ext>
    </p:extLst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BCE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Placeholder 1">
            <a:extLst>
              <a:ext uri="{FF2B5EF4-FFF2-40B4-BE49-F238E27FC236}">
                <a16:creationId xmlns:a16="http://schemas.microsoft.com/office/drawing/2014/main" id="{62DC1CD7-2EEE-44F2-B719-05B50E07D63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71550" y="188913"/>
            <a:ext cx="74533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perustyyl. napsautt.</a:t>
            </a:r>
            <a:endParaRPr lang="en-GB" altLang="fi-FI"/>
          </a:p>
        </p:txBody>
      </p:sp>
      <p:sp>
        <p:nvSpPr>
          <p:cNvPr id="78851" name="Text Placeholder 2">
            <a:extLst>
              <a:ext uri="{FF2B5EF4-FFF2-40B4-BE49-F238E27FC236}">
                <a16:creationId xmlns:a16="http://schemas.microsoft.com/office/drawing/2014/main" id="{B3C131A5-5980-464A-B34F-F7A82781EC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23850" y="1484313"/>
            <a:ext cx="836295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tekstin perustyylejä napsauttamalla</a:t>
            </a:r>
          </a:p>
          <a:p>
            <a:pPr lvl="1"/>
            <a:r>
              <a:rPr lang="en-US" altLang="fi-FI"/>
              <a:t>toinen taso</a:t>
            </a:r>
          </a:p>
          <a:p>
            <a:pPr lvl="2"/>
            <a:r>
              <a:rPr lang="en-US" altLang="fi-FI"/>
              <a:t>kolmas taso</a:t>
            </a:r>
          </a:p>
          <a:p>
            <a:pPr lvl="3"/>
            <a:r>
              <a:rPr lang="en-US" altLang="fi-FI"/>
              <a:t>neljäs taso</a:t>
            </a:r>
          </a:p>
          <a:p>
            <a:pPr lvl="4"/>
            <a:r>
              <a:rPr lang="en-US" altLang="fi-FI"/>
              <a:t>viides taso</a:t>
            </a:r>
            <a:endParaRPr lang="en-GB" altLang="fi-FI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CA421F38-BB42-4645-80B6-78A579E9805C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8853" name="Picture 36" descr="Birdlife-Suomi-logo">
            <a:extLst>
              <a:ext uri="{FF2B5EF4-FFF2-40B4-BE49-F238E27FC236}">
                <a16:creationId xmlns:a16="http://schemas.microsoft.com/office/drawing/2014/main" id="{F613504F-83FA-4023-9011-3ADF978ED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D53AC93D-5893-40F3-A5FB-942949459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95B22C1-6E11-48A5-AA1B-3882239F8EA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5542141"/>
            <a:ext cx="9144000" cy="1315859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D6C7FF8-6CAD-46BE-8199-327FA621FFB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5870362"/>
            <a:ext cx="1329043" cy="987638"/>
          </a:xfrm>
          <a:prstGeom prst="rect">
            <a:avLst/>
          </a:prstGeom>
        </p:spPr>
      </p:pic>
      <p:sp>
        <p:nvSpPr>
          <p:cNvPr id="9" name="Text Box 37">
            <a:extLst>
              <a:ext uri="{FF2B5EF4-FFF2-40B4-BE49-F238E27FC236}">
                <a16:creationId xmlns:a16="http://schemas.microsoft.com/office/drawing/2014/main" id="{6E839B53-3D0D-4A1F-81DD-06970C5316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526" y="6546576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CEA4C09-D7EB-4D9A-AAAA-D31E99B3935A}"/>
              </a:ext>
            </a:extLst>
          </p:cNvPr>
          <p:cNvSpPr txBox="1"/>
          <p:nvPr userDrawn="1"/>
        </p:nvSpPr>
        <p:spPr>
          <a:xfrm>
            <a:off x="4690110" y="6488668"/>
            <a:ext cx="445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Kuvat: Jari Peltomäki</a:t>
            </a:r>
            <a:r>
              <a:rPr lang="en-FI" sz="1200" dirty="0"/>
              <a:t>, Micha </a:t>
            </a:r>
            <a:r>
              <a:rPr lang="en-FI" sz="1200" dirty="0" err="1"/>
              <a:t>Fager</a:t>
            </a:r>
            <a:r>
              <a:rPr lang="en-FI" sz="1200" dirty="0"/>
              <a:t>, </a:t>
            </a:r>
            <a:r>
              <a:rPr lang="en-FI" sz="1200" dirty="0" err="1"/>
              <a:t>Pertti</a:t>
            </a:r>
            <a:r>
              <a:rPr lang="en-FI" sz="1200" dirty="0"/>
              <a:t> Rasp, Petri </a:t>
            </a:r>
            <a:r>
              <a:rPr lang="en-FI" sz="1200" dirty="0" err="1"/>
              <a:t>Vainio</a:t>
            </a:r>
            <a:r>
              <a:rPr lang="fi-FI" sz="1200" dirty="0"/>
              <a:t> </a:t>
            </a:r>
            <a:r>
              <a:rPr lang="fi-FI" dirty="0"/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156326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85" r:id="rId3"/>
    <p:sldLayoutId id="2147483686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ransition>
    <p:pull dir="ru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61A1-1CD0-4FA9-B739-EDA26046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3787455" cy="556521"/>
          </a:xfrm>
        </p:spPr>
        <p:txBody>
          <a:bodyPr/>
          <a:lstStyle/>
          <a:p>
            <a:r>
              <a:rPr lang="en-FI" dirty="0"/>
              <a:t>HARMAAHAIKARA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2E8318-5925-4184-AC8B-3E15CE8EA1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4" y="934488"/>
            <a:ext cx="3857370" cy="337722"/>
          </a:xfrm>
        </p:spPr>
        <p:txBody>
          <a:bodyPr/>
          <a:lstStyle/>
          <a:p>
            <a:r>
              <a:rPr lang="en-FI" dirty="0"/>
              <a:t>n. 93 cm, </a:t>
            </a: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165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108AD-C559-499C-8DF2-23F7465DF7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Suuri</a:t>
            </a:r>
            <a:r>
              <a:rPr lang="en-FI" dirty="0"/>
              <a:t> </a:t>
            </a:r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Suuri</a:t>
            </a:r>
            <a:r>
              <a:rPr lang="en-FI" dirty="0"/>
              <a:t> </a:t>
            </a:r>
            <a:r>
              <a:rPr lang="en-FI" dirty="0" err="1"/>
              <a:t>tikarimainen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Lentää</a:t>
            </a:r>
            <a:r>
              <a:rPr lang="en-FI" dirty="0"/>
              <a:t> </a:t>
            </a:r>
            <a:r>
              <a:rPr lang="en-FI" dirty="0" err="1"/>
              <a:t>kaula</a:t>
            </a:r>
            <a:r>
              <a:rPr lang="en-FI" dirty="0"/>
              <a:t> </a:t>
            </a:r>
            <a:r>
              <a:rPr lang="en-FI" dirty="0" err="1"/>
              <a:t>mutkalla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BC85AB-CD5A-43DB-A093-27AF29BFBA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3" y="4982138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in water&#10;&#10;Description automatically generated with low confidence">
            <a:extLst>
              <a:ext uri="{FF2B5EF4-FFF2-40B4-BE49-F238E27FC236}">
                <a16:creationId xmlns:a16="http://schemas.microsoft.com/office/drawing/2014/main" id="{2A21F9EC-A8AF-4E3D-BB4F-E788E462322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1999" y="228599"/>
            <a:ext cx="4306127" cy="3585871"/>
          </a:xfrm>
        </p:spPr>
      </p:pic>
      <p:pic>
        <p:nvPicPr>
          <p:cNvPr id="14" name="Picture Placeholder 13" descr="A bird with a long neck&#10;&#10;Description automatically generated with medium confidence">
            <a:extLst>
              <a:ext uri="{FF2B5EF4-FFF2-40B4-BE49-F238E27FC236}">
                <a16:creationId xmlns:a16="http://schemas.microsoft.com/office/drawing/2014/main" id="{2EC9AA2E-569F-4074-B075-AC861B4A37A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7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CF9285A-D0CE-48C9-8D45-135D1F5A8E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F5BB225-D82E-426B-9AAB-7FE405FEBA7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Kurki</a:t>
            </a:r>
            <a:endParaRPr lang="en-FI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2AFE0A7-D053-4B72-B58D-BCE218DBD44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5" name="Picture 14" descr="A bird flying in the sky&#10;&#10;Description automatically generated">
            <a:extLst>
              <a:ext uri="{FF2B5EF4-FFF2-40B4-BE49-F238E27FC236}">
                <a16:creationId xmlns:a16="http://schemas.microsoft.com/office/drawing/2014/main" id="{9A948A23-2C4D-403F-A214-0D3E0A8D65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1350" y="3080412"/>
            <a:ext cx="2656692" cy="161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52973"/>
      </p:ext>
    </p:extLst>
  </p:cSld>
  <p:clrMapOvr>
    <a:masterClrMapping/>
  </p:clrMapOvr>
  <p:transition>
    <p:pull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463EC-BF92-43B1-A829-CD3D8851B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KAULUSHAIKARA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BF8D83-4897-4B2B-B0E9-5084FCEA57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4" y="934488"/>
            <a:ext cx="3845844" cy="337722"/>
          </a:xfrm>
        </p:spPr>
        <p:txBody>
          <a:bodyPr/>
          <a:lstStyle/>
          <a:p>
            <a:r>
              <a:rPr lang="en-FI" dirty="0"/>
              <a:t>n. 75 cm, </a:t>
            </a: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115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D9386-ADF0-4080-9AF7-29A0E5054D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Suuri</a:t>
            </a:r>
            <a:r>
              <a:rPr lang="en-FI" dirty="0"/>
              <a:t>, </a:t>
            </a:r>
            <a:r>
              <a:rPr lang="en-FI" dirty="0" err="1"/>
              <a:t>mutta</a:t>
            </a:r>
            <a:r>
              <a:rPr lang="en-FI" dirty="0"/>
              <a:t> </a:t>
            </a:r>
            <a:r>
              <a:rPr lang="en-FI" dirty="0" err="1"/>
              <a:t>vaikeasti</a:t>
            </a:r>
            <a:r>
              <a:rPr lang="en-FI" dirty="0"/>
              <a:t> </a:t>
            </a:r>
            <a:r>
              <a:rPr lang="en-FI" dirty="0" err="1"/>
              <a:t>nähtävä</a:t>
            </a:r>
            <a:r>
              <a:rPr lang="en-FI" dirty="0"/>
              <a:t>  (</a:t>
            </a:r>
            <a:r>
              <a:rPr lang="en-FI" dirty="0" err="1"/>
              <a:t>yleensä</a:t>
            </a:r>
            <a:r>
              <a:rPr lang="en-FI" dirty="0"/>
              <a:t> </a:t>
            </a:r>
            <a:r>
              <a:rPr lang="en-FI" dirty="0" err="1"/>
              <a:t>havaitaan</a:t>
            </a:r>
            <a:r>
              <a:rPr lang="en-FI" dirty="0"/>
              <a:t> </a:t>
            </a:r>
            <a:r>
              <a:rPr lang="en-FI" dirty="0" err="1"/>
              <a:t>kumeasta</a:t>
            </a:r>
            <a:r>
              <a:rPr lang="en-FI" dirty="0"/>
              <a:t> </a:t>
            </a:r>
            <a:r>
              <a:rPr lang="en-FI" dirty="0" err="1"/>
              <a:t>äänestä</a:t>
            </a:r>
            <a:r>
              <a:rPr lang="en-FI" dirty="0"/>
              <a:t>)</a:t>
            </a:r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ruskea</a:t>
            </a:r>
            <a:endParaRPr lang="en-FI" dirty="0"/>
          </a:p>
          <a:p>
            <a:r>
              <a:rPr lang="en-FI" dirty="0" err="1"/>
              <a:t>Suuri</a:t>
            </a:r>
            <a:r>
              <a:rPr lang="en-FI" dirty="0"/>
              <a:t> </a:t>
            </a:r>
            <a:r>
              <a:rPr lang="en-FI" dirty="0" err="1"/>
              <a:t>tikarimainen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kaula</a:t>
            </a:r>
            <a:r>
              <a:rPr lang="en-FI" dirty="0"/>
              <a:t> </a:t>
            </a:r>
            <a:r>
              <a:rPr lang="en-FI" dirty="0" err="1"/>
              <a:t>selvästi</a:t>
            </a:r>
            <a:r>
              <a:rPr lang="en-FI" dirty="0"/>
              <a:t> </a:t>
            </a:r>
            <a:r>
              <a:rPr lang="en-FI" dirty="0" err="1"/>
              <a:t>lyhyemmät</a:t>
            </a:r>
            <a:r>
              <a:rPr lang="en-FI" dirty="0"/>
              <a:t> </a:t>
            </a:r>
            <a:r>
              <a:rPr lang="en-FI" dirty="0" err="1"/>
              <a:t>kuin</a:t>
            </a:r>
            <a:r>
              <a:rPr lang="en-FI" dirty="0"/>
              <a:t> </a:t>
            </a:r>
            <a:r>
              <a:rPr lang="en-FI" dirty="0" err="1"/>
              <a:t>harmaahaikaralla</a:t>
            </a:r>
            <a:endParaRPr lang="en-FI" dirty="0"/>
          </a:p>
        </p:txBody>
      </p:sp>
      <p:pic>
        <p:nvPicPr>
          <p:cNvPr id="7" name="Picture Placeholder 6" descr="A picture containing grass, outdoor, heron, aquatic bird&#10;&#10;Description automatically generated">
            <a:extLst>
              <a:ext uri="{FF2B5EF4-FFF2-40B4-BE49-F238E27FC236}">
                <a16:creationId xmlns:a16="http://schemas.microsoft.com/office/drawing/2014/main" id="{24D44545-E7B0-4E87-96E1-14D2BCCA338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"/>
          <a:stretch/>
        </p:blipFill>
        <p:spPr/>
      </p:pic>
    </p:spTree>
    <p:extLst>
      <p:ext uri="{BB962C8B-B14F-4D97-AF65-F5344CB8AC3E}">
        <p14:creationId xmlns:p14="http://schemas.microsoft.com/office/powerpoint/2010/main" val="1917523374"/>
      </p:ext>
    </p:extLst>
  </p:cSld>
  <p:clrMapOvr>
    <a:masterClrMapping/>
  </p:clrMapOvr>
  <p:transition>
    <p:pull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F86D2-7D81-4AD8-B6CE-5A2033825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KURKI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34576D-ED05-4932-B984-E781CBD6FD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3" y="934488"/>
            <a:ext cx="3964947" cy="337722"/>
          </a:xfrm>
        </p:spPr>
        <p:txBody>
          <a:bodyPr/>
          <a:lstStyle/>
          <a:p>
            <a:r>
              <a:rPr lang="en-FI" dirty="0"/>
              <a:t>n. 108 cm, </a:t>
            </a: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kärkiväli</a:t>
            </a:r>
            <a:r>
              <a:rPr lang="en-FI" dirty="0"/>
              <a:t> n. 200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1FB66-6A19-46F7-97FD-BE08E22572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/>
              <a:t>Hyvin </a:t>
            </a:r>
            <a:r>
              <a:rPr lang="en-FI" dirty="0" err="1"/>
              <a:t>suuri</a:t>
            </a:r>
            <a:endParaRPr lang="en-FI" dirty="0"/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pitkä</a:t>
            </a:r>
            <a:r>
              <a:rPr lang="en-FI" dirty="0"/>
              <a:t>, </a:t>
            </a:r>
            <a:r>
              <a:rPr lang="en-FI" dirty="0" err="1"/>
              <a:t>ohut</a:t>
            </a:r>
            <a:r>
              <a:rPr lang="en-FI" dirty="0"/>
              <a:t> </a:t>
            </a:r>
            <a:r>
              <a:rPr lang="en-FI" dirty="0" err="1"/>
              <a:t>kaula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harmaa</a:t>
            </a:r>
            <a:endParaRPr lang="en-FI" dirty="0"/>
          </a:p>
          <a:p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kaulalla</a:t>
            </a:r>
            <a:r>
              <a:rPr lang="en-FI" dirty="0"/>
              <a:t> </a:t>
            </a:r>
            <a:r>
              <a:rPr lang="en-FI" dirty="0" err="1"/>
              <a:t>mustat</a:t>
            </a:r>
            <a:r>
              <a:rPr lang="en-FI" dirty="0"/>
              <a:t> </a:t>
            </a:r>
            <a:r>
              <a:rPr lang="en-FI" dirty="0" err="1"/>
              <a:t>alueet</a:t>
            </a:r>
            <a:r>
              <a:rPr lang="en-FI" dirty="0"/>
              <a:t>, </a:t>
            </a:r>
            <a:r>
              <a:rPr lang="en-FI" dirty="0" err="1"/>
              <a:t>päälaella</a:t>
            </a:r>
            <a:r>
              <a:rPr lang="en-FI" dirty="0"/>
              <a:t> </a:t>
            </a:r>
            <a:r>
              <a:rPr lang="en-FI" dirty="0" err="1"/>
              <a:t>punaista</a:t>
            </a:r>
            <a:endParaRPr lang="en-FI" dirty="0"/>
          </a:p>
          <a:p>
            <a:r>
              <a:rPr lang="en-FI" dirty="0"/>
              <a:t>“</a:t>
            </a:r>
            <a:r>
              <a:rPr lang="en-FI" dirty="0" err="1"/>
              <a:t>Puuhka</a:t>
            </a:r>
            <a:r>
              <a:rPr lang="en-FI" dirty="0"/>
              <a:t>” </a:t>
            </a:r>
            <a:r>
              <a:rPr lang="en-FI" dirty="0" err="1"/>
              <a:t>peräpäässä</a:t>
            </a:r>
            <a:endParaRPr lang="en-FI" dirty="0"/>
          </a:p>
          <a:p>
            <a:r>
              <a:rPr lang="en-FI" dirty="0" err="1"/>
              <a:t>Lentää</a:t>
            </a:r>
            <a:r>
              <a:rPr lang="en-FI" dirty="0"/>
              <a:t> </a:t>
            </a:r>
            <a:r>
              <a:rPr lang="en-FI" dirty="0" err="1"/>
              <a:t>kaula</a:t>
            </a:r>
            <a:r>
              <a:rPr lang="en-FI" dirty="0"/>
              <a:t> </a:t>
            </a:r>
            <a:r>
              <a:rPr lang="en-FI" dirty="0" err="1"/>
              <a:t>suorana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76056D-5E21-43E2-9A56-CCDC5CD524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5113" y="4905298"/>
            <a:ext cx="2179914" cy="704712"/>
          </a:xfrm>
        </p:spPr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with a long neck&#10;&#10;Description automatically generated with medium confidence">
            <a:extLst>
              <a:ext uri="{FF2B5EF4-FFF2-40B4-BE49-F238E27FC236}">
                <a16:creationId xmlns:a16="http://schemas.microsoft.com/office/drawing/2014/main" id="{9096E00F-693C-4F94-93ED-CF83E75314D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5064415" y="228600"/>
            <a:ext cx="3813712" cy="2898802"/>
          </a:xfrm>
        </p:spPr>
      </p:pic>
      <p:pic>
        <p:nvPicPr>
          <p:cNvPr id="14" name="Picture Placeholder 13" descr="A bird standing in water&#10;&#10;Description automatically generated with low confidence">
            <a:extLst>
              <a:ext uri="{FF2B5EF4-FFF2-40B4-BE49-F238E27FC236}">
                <a16:creationId xmlns:a16="http://schemas.microsoft.com/office/drawing/2014/main" id="{9DEF5EF3-CFC1-4621-9F6D-736F4FA520A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93115" y="4568979"/>
            <a:ext cx="2485773" cy="1454134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BEBBEE0-2744-4075-9EBB-7D4A592E90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00539E-824F-4069-AD58-CA0F0765E1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5329" y="6023113"/>
            <a:ext cx="2179914" cy="387654"/>
          </a:xfrm>
        </p:spPr>
        <p:txBody>
          <a:bodyPr/>
          <a:lstStyle/>
          <a:p>
            <a:r>
              <a:rPr lang="en-FI" dirty="0" err="1"/>
              <a:t>Harmaahaikara</a:t>
            </a:r>
            <a:endParaRPr lang="en-FI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C86B7DE-8340-45EF-92FB-B6DAA1EDA0B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5" name="Picture 14" descr="A group of birds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99F00649-A58E-4CBC-AD64-F8155B44CD8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204" y="2854619"/>
            <a:ext cx="2597314" cy="160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34898"/>
      </p:ext>
    </p:extLst>
  </p:cSld>
  <p:clrMapOvr>
    <a:masterClrMapping/>
  </p:clrMapOvr>
  <p:transition>
    <p:pull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6673C-BDE6-4B68-8D6A-A0F6DD5C9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MERIHARAKKA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F09BA7-A951-4C74-B941-AFE1C1677D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42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E32B4-FCA0-4060-B874-B2D6008DBA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Suurikokoinen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oranssinpunainen</a:t>
            </a:r>
            <a:r>
              <a:rPr lang="en-FI" dirty="0"/>
              <a:t> “</a:t>
            </a:r>
            <a:r>
              <a:rPr lang="en-FI" dirty="0" err="1"/>
              <a:t>porkkananokka</a:t>
            </a:r>
            <a:r>
              <a:rPr lang="en-FI" dirty="0"/>
              <a:t>”</a:t>
            </a:r>
          </a:p>
          <a:p>
            <a:r>
              <a:rPr lang="en-FI" dirty="0" err="1"/>
              <a:t>Mustavalkoinen</a:t>
            </a:r>
            <a:endParaRPr lang="en-FI" dirty="0"/>
          </a:p>
          <a:p>
            <a:r>
              <a:rPr lang="en-FI" dirty="0" err="1"/>
              <a:t>Selvät</a:t>
            </a:r>
            <a:r>
              <a:rPr lang="en-FI" dirty="0"/>
              <a:t>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siipijuovat</a:t>
            </a:r>
            <a:r>
              <a:rPr lang="en-FI" dirty="0"/>
              <a:t> </a:t>
            </a:r>
            <a:r>
              <a:rPr lang="en-FI" dirty="0" err="1"/>
              <a:t>näkyvät</a:t>
            </a:r>
            <a:r>
              <a:rPr lang="en-FI" dirty="0"/>
              <a:t> </a:t>
            </a:r>
            <a:r>
              <a:rPr lang="en-FI" dirty="0" err="1"/>
              <a:t>lennossa</a:t>
            </a:r>
            <a:endParaRPr lang="en-FI" dirty="0"/>
          </a:p>
        </p:txBody>
      </p:sp>
      <p:pic>
        <p:nvPicPr>
          <p:cNvPr id="7" name="Picture Placeholder 6" descr="A bird flying in the air&#10;&#10;Description automatically generated with medium confidence">
            <a:extLst>
              <a:ext uri="{FF2B5EF4-FFF2-40B4-BE49-F238E27FC236}">
                <a16:creationId xmlns:a16="http://schemas.microsoft.com/office/drawing/2014/main" id="{D34DFA70-0277-4BC6-8D7E-3C6C42AA495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1806"/>
          <a:stretch/>
        </p:blipFill>
        <p:spPr/>
      </p:pic>
    </p:spTree>
    <p:extLst>
      <p:ext uri="{BB962C8B-B14F-4D97-AF65-F5344CB8AC3E}">
        <p14:creationId xmlns:p14="http://schemas.microsoft.com/office/powerpoint/2010/main" val="1214030516"/>
      </p:ext>
    </p:extLst>
  </p:cSld>
  <p:clrMapOvr>
    <a:masterClrMapping/>
  </p:clrMapOvr>
  <p:transition>
    <p:pull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EA87-6DD2-43F9-93C2-C1514E029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TYLLI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C702D-F5DC-43FD-B1D8-3BF6EF657B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18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62179-B00E-4993-B1EC-9A3AF92C5A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Pienikokoinen</a:t>
            </a:r>
            <a:endParaRPr lang="en-FI" dirty="0"/>
          </a:p>
          <a:p>
            <a:r>
              <a:rPr lang="en-FI" dirty="0" err="1"/>
              <a:t>Mustavalkoinen</a:t>
            </a:r>
            <a:r>
              <a:rPr lang="en-FI" dirty="0"/>
              <a:t> </a:t>
            </a:r>
            <a:r>
              <a:rPr lang="en-FI" dirty="0" err="1"/>
              <a:t>kuvio</a:t>
            </a:r>
            <a:r>
              <a:rPr lang="en-FI" dirty="0"/>
              <a:t> </a:t>
            </a:r>
            <a:r>
              <a:rPr lang="en-FI" dirty="0" err="1"/>
              <a:t>naamassa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rinnassa</a:t>
            </a:r>
            <a:endParaRPr lang="en-FI" dirty="0"/>
          </a:p>
          <a:p>
            <a:r>
              <a:rPr lang="en-FI" dirty="0" err="1"/>
              <a:t>Lyhyt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</a:t>
            </a:r>
            <a:r>
              <a:rPr lang="en-FI" dirty="0" err="1"/>
              <a:t>oranssit</a:t>
            </a:r>
            <a:endParaRPr lang="en-FI" dirty="0"/>
          </a:p>
        </p:txBody>
      </p:sp>
      <p:pic>
        <p:nvPicPr>
          <p:cNvPr id="7" name="Picture Placeholder 6" descr="A picture containing outdoor, bird, aquatic bird, plover&#10;&#10;Description automatically generated">
            <a:extLst>
              <a:ext uri="{FF2B5EF4-FFF2-40B4-BE49-F238E27FC236}">
                <a16:creationId xmlns:a16="http://schemas.microsoft.com/office/drawing/2014/main" id="{16689B0B-ED10-4A02-83EA-62F5205BDC7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486"/>
          <a:stretch/>
        </p:blipFill>
        <p:spPr/>
      </p:pic>
    </p:spTree>
    <p:extLst>
      <p:ext uri="{BB962C8B-B14F-4D97-AF65-F5344CB8AC3E}">
        <p14:creationId xmlns:p14="http://schemas.microsoft.com/office/powerpoint/2010/main" val="1820192159"/>
      </p:ext>
    </p:extLst>
  </p:cSld>
  <p:clrMapOvr>
    <a:masterClrMapping/>
  </p:clrMapOvr>
  <p:transition>
    <p:pull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3DF04-4CD2-41D9-B95E-4855313B5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KAPUSTARINTA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74F97-413C-4ED3-8A3C-93B8E68A54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C3857-89AE-49ED-968A-76F9120E89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Kellanruskean</a:t>
            </a:r>
            <a:r>
              <a:rPr lang="en-FI" dirty="0"/>
              <a:t>, </a:t>
            </a:r>
            <a:r>
              <a:rPr lang="en-FI" dirty="0" err="1"/>
              <a:t>mustan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valkoisen</a:t>
            </a:r>
            <a:r>
              <a:rPr lang="en-FI" dirty="0"/>
              <a:t> </a:t>
            </a:r>
            <a:r>
              <a:rPr lang="en-FI" dirty="0" err="1"/>
              <a:t>kirjava</a:t>
            </a:r>
            <a:r>
              <a:rPr lang="en-FI" dirty="0"/>
              <a:t> </a:t>
            </a:r>
            <a:r>
              <a:rPr lang="en-FI" dirty="0" err="1"/>
              <a:t>yläpuoli</a:t>
            </a:r>
            <a:endParaRPr lang="en-FI" dirty="0"/>
          </a:p>
          <a:p>
            <a:r>
              <a:rPr lang="en-FI" dirty="0" err="1"/>
              <a:t>Musta</a:t>
            </a:r>
            <a:r>
              <a:rPr lang="en-FI" dirty="0"/>
              <a:t> tai </a:t>
            </a:r>
            <a:r>
              <a:rPr lang="en-FI" dirty="0" err="1"/>
              <a:t>mustankirjava</a:t>
            </a:r>
            <a:r>
              <a:rPr lang="en-FI" dirty="0"/>
              <a:t> </a:t>
            </a:r>
            <a:r>
              <a:rPr lang="en-FI" dirty="0" err="1"/>
              <a:t>alapuoli</a:t>
            </a:r>
            <a:r>
              <a:rPr lang="en-FI" dirty="0"/>
              <a:t> (</a:t>
            </a:r>
            <a:r>
              <a:rPr lang="en-FI" dirty="0" err="1"/>
              <a:t>kapustan</a:t>
            </a:r>
            <a:r>
              <a:rPr lang="en-FI" dirty="0"/>
              <a:t> </a:t>
            </a:r>
            <a:r>
              <a:rPr lang="en-FI" dirty="0" err="1"/>
              <a:t>eli</a:t>
            </a:r>
            <a:r>
              <a:rPr lang="en-FI" dirty="0"/>
              <a:t> </a:t>
            </a:r>
            <a:r>
              <a:rPr lang="en-FI" dirty="0" err="1"/>
              <a:t>kauhan</a:t>
            </a:r>
            <a:r>
              <a:rPr lang="en-FI" dirty="0"/>
              <a:t> </a:t>
            </a:r>
            <a:r>
              <a:rPr lang="en-FI" dirty="0" err="1"/>
              <a:t>muotoinen</a:t>
            </a:r>
            <a:r>
              <a:rPr lang="en-FI" dirty="0"/>
              <a:t>)</a:t>
            </a:r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juova</a:t>
            </a:r>
            <a:r>
              <a:rPr lang="en-FI" dirty="0"/>
              <a:t> </a:t>
            </a:r>
            <a:r>
              <a:rPr lang="en-FI" dirty="0" err="1"/>
              <a:t>silmäkulmasta</a:t>
            </a:r>
            <a:r>
              <a:rPr lang="en-FI" dirty="0"/>
              <a:t> alas </a:t>
            </a:r>
            <a:r>
              <a:rPr lang="en-FI" dirty="0" err="1"/>
              <a:t>vatsan</a:t>
            </a:r>
            <a:r>
              <a:rPr lang="en-FI" dirty="0"/>
              <a:t> </a:t>
            </a:r>
            <a:r>
              <a:rPr lang="en-FI" dirty="0" err="1"/>
              <a:t>sivuille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16898E-89CF-4474-8EEA-A65626E524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on a rock&#10;&#10;Description automatically generated with medium confidence">
            <a:extLst>
              <a:ext uri="{FF2B5EF4-FFF2-40B4-BE49-F238E27FC236}">
                <a16:creationId xmlns:a16="http://schemas.microsoft.com/office/drawing/2014/main" id="{7C3EF440-C122-470F-A9E3-78F6D92A27C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A7FA6B-2534-4E50-A141-F8E8F354BF8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picture containing grass, outdoor, bird, plover&#10;&#10;Description automatically generated">
            <a:extLst>
              <a:ext uri="{FF2B5EF4-FFF2-40B4-BE49-F238E27FC236}">
                <a16:creationId xmlns:a16="http://schemas.microsoft.com/office/drawing/2014/main" id="{9914ACE3-33BA-4972-A436-6A16F439D32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623" r="-10997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FC9B98-A52E-4272-95FE-EFEC91C613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23B86EA-4339-43BB-9A65-C804F87F55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62736" y="6023113"/>
            <a:ext cx="2179914" cy="387654"/>
          </a:xfrm>
        </p:spPr>
        <p:txBody>
          <a:bodyPr/>
          <a:lstStyle/>
          <a:p>
            <a:r>
              <a:rPr lang="en-FI" dirty="0" err="1"/>
              <a:t>Töyhtöhyyppä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834899843"/>
      </p:ext>
    </p:extLst>
  </p:cSld>
  <p:clrMapOvr>
    <a:masterClrMapping/>
  </p:clrMapOvr>
  <p:transition>
    <p:pull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788E8-6E72-4E9D-986D-E3D928B6B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TÖYHTÖHYYPPÄ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809BD-B3B9-4246-9B24-832AA8FD14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8A89A-95A2-4AEA-B6CC-9F0ED3422C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mustavalkoinen</a:t>
            </a:r>
            <a:endParaRPr lang="en-FI" dirty="0"/>
          </a:p>
          <a:p>
            <a:r>
              <a:rPr lang="en-FI" dirty="0" err="1"/>
              <a:t>Päässä</a:t>
            </a:r>
            <a:r>
              <a:rPr lang="en-FI" dirty="0"/>
              <a:t>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ohut</a:t>
            </a:r>
            <a:r>
              <a:rPr lang="en-FI" dirty="0"/>
              <a:t> </a:t>
            </a:r>
            <a:r>
              <a:rPr lang="en-FI" dirty="0" err="1"/>
              <a:t>töyhtö</a:t>
            </a:r>
            <a:endParaRPr lang="en-FI" dirty="0"/>
          </a:p>
          <a:p>
            <a:r>
              <a:rPr lang="en-FI" dirty="0" err="1"/>
              <a:t>Selkäpuoli</a:t>
            </a:r>
            <a:r>
              <a:rPr lang="en-FI" dirty="0"/>
              <a:t> </a:t>
            </a:r>
            <a:r>
              <a:rPr lang="en-FI" dirty="0" err="1"/>
              <a:t>sopivassa</a:t>
            </a:r>
            <a:r>
              <a:rPr lang="en-FI" dirty="0"/>
              <a:t> </a:t>
            </a:r>
            <a:r>
              <a:rPr lang="en-FI" dirty="0" err="1"/>
              <a:t>valossa</a:t>
            </a:r>
            <a:r>
              <a:rPr lang="en-FI" dirty="0"/>
              <a:t> </a:t>
            </a:r>
            <a:r>
              <a:rPr lang="en-FI" dirty="0" err="1"/>
              <a:t>metallinkiiltoinen</a:t>
            </a:r>
            <a:endParaRPr lang="en-FI" dirty="0"/>
          </a:p>
          <a:p>
            <a:r>
              <a:rPr lang="en-FI" dirty="0" err="1"/>
              <a:t>Lennossa</a:t>
            </a:r>
            <a:r>
              <a:rPr lang="en-FI" dirty="0"/>
              <a:t> </a:t>
            </a:r>
            <a:r>
              <a:rPr lang="en-FI" dirty="0" err="1"/>
              <a:t>leveät</a:t>
            </a:r>
            <a:r>
              <a:rPr lang="en-FI" dirty="0"/>
              <a:t>, </a:t>
            </a:r>
            <a:r>
              <a:rPr lang="en-FI" dirty="0" err="1"/>
              <a:t>pyöreäkärkiset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E81CC2-1899-4D3F-9D25-F3EB917146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12" name="Picture Placeholder 11" descr="A picture containing grass, outdoor, bird, plover&#10;&#10;Description automatically generated">
            <a:extLst>
              <a:ext uri="{FF2B5EF4-FFF2-40B4-BE49-F238E27FC236}">
                <a16:creationId xmlns:a16="http://schemas.microsoft.com/office/drawing/2014/main" id="{341426DF-A8BF-423F-B51B-BAEC9D4B789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5B339C1-D34F-4CED-9E4E-2E734DB10C9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on a rock&#10;&#10;Description automatically generated with medium confidence">
            <a:extLst>
              <a:ext uri="{FF2B5EF4-FFF2-40B4-BE49-F238E27FC236}">
                <a16:creationId xmlns:a16="http://schemas.microsoft.com/office/drawing/2014/main" id="{51002541-7D2E-4349-9AD8-9013D00048E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AF33F7-ED81-4163-AF97-F1A5C06815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1863B2A-9DA2-483F-9090-71A00DE47A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Kapustarinta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98780024"/>
      </p:ext>
    </p:extLst>
  </p:cSld>
  <p:clrMapOvr>
    <a:masterClrMapping/>
  </p:clrMapOvr>
  <p:transition>
    <p:pull dir="r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2E826-0910-4342-9F09-C8FE8B93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RANTASIPI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8A3409-926F-4A05-BFC8-D01C4F5749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19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82D63-7DF3-401A-8E98-FD357F1504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Valkoinen</a:t>
            </a:r>
            <a:r>
              <a:rPr lang="en-FI" dirty="0"/>
              <a:t> “</a:t>
            </a:r>
            <a:r>
              <a:rPr lang="en-FI" dirty="0" err="1"/>
              <a:t>kiila</a:t>
            </a:r>
            <a:r>
              <a:rPr lang="en-FI" dirty="0"/>
              <a:t>” </a:t>
            </a:r>
            <a:r>
              <a:rPr lang="en-FI" dirty="0" err="1"/>
              <a:t>siiventaipeen</a:t>
            </a:r>
            <a:r>
              <a:rPr lang="en-FI" dirty="0"/>
              <a:t> </a:t>
            </a:r>
            <a:r>
              <a:rPr lang="en-FI" dirty="0" err="1"/>
              <a:t>edessä</a:t>
            </a:r>
            <a:endParaRPr lang="en-FI" dirty="0"/>
          </a:p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tasaisen</a:t>
            </a:r>
            <a:r>
              <a:rPr lang="en-FI" dirty="0"/>
              <a:t> </a:t>
            </a:r>
            <a:r>
              <a:rPr lang="en-FI" dirty="0" err="1"/>
              <a:t>ruskea</a:t>
            </a:r>
            <a:endParaRPr lang="en-FI" dirty="0"/>
          </a:p>
          <a:p>
            <a:r>
              <a:rPr lang="en-FI" dirty="0" err="1"/>
              <a:t>Lyhyemmät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kuin</a:t>
            </a:r>
            <a:r>
              <a:rPr lang="en-FI" dirty="0"/>
              <a:t> </a:t>
            </a:r>
            <a:r>
              <a:rPr lang="en-FI" dirty="0" err="1"/>
              <a:t>samannäköisillä</a:t>
            </a:r>
            <a:r>
              <a:rPr lang="en-FI" dirty="0"/>
              <a:t> </a:t>
            </a:r>
            <a:r>
              <a:rPr lang="en-FI" dirty="0" err="1"/>
              <a:t>lajeilla</a:t>
            </a:r>
            <a:endParaRPr lang="en-FI" dirty="0"/>
          </a:p>
          <a:p>
            <a:r>
              <a:rPr lang="en-FI" dirty="0" err="1"/>
              <a:t>Lennossa</a:t>
            </a:r>
            <a:r>
              <a:rPr lang="en-FI" dirty="0"/>
              <a:t> </a:t>
            </a:r>
            <a:r>
              <a:rPr lang="en-FI" dirty="0" err="1"/>
              <a:t>näkyy</a:t>
            </a:r>
            <a:r>
              <a:rPr lang="en-FI" dirty="0"/>
              <a:t> </a:t>
            </a:r>
            <a:r>
              <a:rPr lang="en-FI" dirty="0" err="1"/>
              <a:t>selvä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siipijuova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E72EC1-DCE9-442C-936A-33BE1F3FA1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on a rock&#10;&#10;Description automatically generated">
            <a:extLst>
              <a:ext uri="{FF2B5EF4-FFF2-40B4-BE49-F238E27FC236}">
                <a16:creationId xmlns:a16="http://schemas.microsoft.com/office/drawing/2014/main" id="{4C878DB9-54ED-4B96-90C9-2A635A9A4D7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6"/>
          <a:stretch/>
        </p:blipFill>
        <p:spPr/>
      </p:pic>
      <p:pic>
        <p:nvPicPr>
          <p:cNvPr id="14" name="Picture Placeholder 13" descr="A bird with a long beak&#10;&#10;Description automatically generated with low confidence">
            <a:extLst>
              <a:ext uri="{FF2B5EF4-FFF2-40B4-BE49-F238E27FC236}">
                <a16:creationId xmlns:a16="http://schemas.microsoft.com/office/drawing/2014/main" id="{34143A25-3D8A-4416-82C3-52DE4ABB1B2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Picture Placeholder 15" descr="A bird standing on a branch&#10;&#10;Description automatically generated with medium confidence">
            <a:extLst>
              <a:ext uri="{FF2B5EF4-FFF2-40B4-BE49-F238E27FC236}">
                <a16:creationId xmlns:a16="http://schemas.microsoft.com/office/drawing/2014/main" id="{758ABC72-0C6A-4136-A762-F4B715174F6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0FC3DBB-1DFD-4979-8825-8102FA4B0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Liro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E54873C-8288-4C68-B5ED-42DC04DE2D5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Metsäviklo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276306189"/>
      </p:ext>
    </p:extLst>
  </p:cSld>
  <p:clrMapOvr>
    <a:masterClrMapping/>
  </p:clrMapOvr>
  <p:transition>
    <p:pull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2D1D1-7D78-45A9-B34A-8BBA9D042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LIRO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76214-34C3-462A-AA89-5E7D086B46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20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EBBED-D478-41BA-8876-CF6B402596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ruskeankirjava</a:t>
            </a:r>
            <a:endParaRPr lang="en-FI" dirty="0"/>
          </a:p>
          <a:p>
            <a:r>
              <a:rPr lang="en-FI" dirty="0" err="1"/>
              <a:t>Selässä</a:t>
            </a:r>
            <a:r>
              <a:rPr lang="en-FI" dirty="0"/>
              <a:t> </a:t>
            </a:r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suuria</a:t>
            </a:r>
            <a:r>
              <a:rPr lang="en-FI" dirty="0"/>
              <a:t> </a:t>
            </a:r>
            <a:r>
              <a:rPr lang="en-FI" dirty="0" err="1"/>
              <a:t>vaaleita</a:t>
            </a:r>
            <a:r>
              <a:rPr lang="en-FI" dirty="0"/>
              <a:t> </a:t>
            </a:r>
            <a:r>
              <a:rPr lang="en-FI" dirty="0" err="1"/>
              <a:t>täpliä</a:t>
            </a:r>
            <a:endParaRPr lang="en-FI" dirty="0"/>
          </a:p>
          <a:p>
            <a:r>
              <a:rPr lang="en-FI" dirty="0" err="1"/>
              <a:t>Ruskean</a:t>
            </a:r>
            <a:r>
              <a:rPr lang="en-FI" dirty="0"/>
              <a:t> </a:t>
            </a:r>
            <a:r>
              <a:rPr lang="en-FI" dirty="0" err="1"/>
              <a:t>rinnan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vaalean</a:t>
            </a:r>
            <a:r>
              <a:rPr lang="en-FI" dirty="0"/>
              <a:t> </a:t>
            </a:r>
            <a:r>
              <a:rPr lang="en-FI" dirty="0" err="1"/>
              <a:t>vatsan</a:t>
            </a:r>
            <a:r>
              <a:rPr lang="en-FI" dirty="0"/>
              <a:t> </a:t>
            </a:r>
            <a:r>
              <a:rPr lang="en-FI" dirty="0" err="1"/>
              <a:t>väriraja</a:t>
            </a:r>
            <a:r>
              <a:rPr lang="en-FI" dirty="0"/>
              <a:t> </a:t>
            </a:r>
            <a:r>
              <a:rPr lang="en-FI" dirty="0" err="1"/>
              <a:t>epäselvä</a:t>
            </a:r>
            <a:endParaRPr lang="en-FI" dirty="0"/>
          </a:p>
          <a:p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selkeä</a:t>
            </a:r>
            <a:r>
              <a:rPr lang="en-FI" dirty="0"/>
              <a:t>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silmäkulmajuova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993307-A9B2-4FAD-BD15-575F5E6805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bird, outdoor, grass, standing&#10;&#10;Description automatically generated">
            <a:extLst>
              <a:ext uri="{FF2B5EF4-FFF2-40B4-BE49-F238E27FC236}">
                <a16:creationId xmlns:a16="http://schemas.microsoft.com/office/drawing/2014/main" id="{EEF828AD-261B-4DFE-A652-D437CF6F45A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/>
      </p:pic>
      <p:pic>
        <p:nvPicPr>
          <p:cNvPr id="14" name="Picture Placeholder 13" descr="A bird standing on a branch&#10;&#10;Description automatically generated with medium confidence">
            <a:extLst>
              <a:ext uri="{FF2B5EF4-FFF2-40B4-BE49-F238E27FC236}">
                <a16:creationId xmlns:a16="http://schemas.microsoft.com/office/drawing/2014/main" id="{3B07650C-2206-45A3-B620-BCE96AA0CEA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Picture Placeholder 15" descr="A bird standing on a rock&#10;&#10;Description automatically generated">
            <a:extLst>
              <a:ext uri="{FF2B5EF4-FFF2-40B4-BE49-F238E27FC236}">
                <a16:creationId xmlns:a16="http://schemas.microsoft.com/office/drawing/2014/main" id="{C9D08433-424F-4B9A-851A-303A109962B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FC73955-6007-4F73-A550-BFD99BC8039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Metsäviklo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36AC53B-9C08-4ECD-B4AD-B7BDDC3A4E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Rantasipi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173647639"/>
      </p:ext>
    </p:extLst>
  </p:cSld>
  <p:clrMapOvr>
    <a:masterClrMapping/>
  </p:clrMapOvr>
  <p:transition>
    <p:pull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FBEB0-7944-477E-BDD4-D3B963E31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METSÄVIKLO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40EA0-74D1-4085-84A8-854619EB1F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22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E5B1A-08A9-4D12-A0B1-650C1EABA3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tummanruskea</a:t>
            </a:r>
            <a:endParaRPr lang="en-FI" dirty="0"/>
          </a:p>
          <a:p>
            <a:r>
              <a:rPr lang="en-FI" dirty="0" err="1"/>
              <a:t>Selässä</a:t>
            </a:r>
            <a:r>
              <a:rPr lang="en-FI" dirty="0"/>
              <a:t> </a:t>
            </a:r>
            <a:r>
              <a:rPr lang="en-FI" dirty="0" err="1"/>
              <a:t>pieniä</a:t>
            </a:r>
            <a:r>
              <a:rPr lang="en-FI" dirty="0"/>
              <a:t> </a:t>
            </a:r>
            <a:r>
              <a:rPr lang="en-FI" dirty="0" err="1"/>
              <a:t>vaaleita</a:t>
            </a:r>
            <a:r>
              <a:rPr lang="en-FI" dirty="0"/>
              <a:t> </a:t>
            </a:r>
            <a:r>
              <a:rPr lang="en-FI" dirty="0" err="1"/>
              <a:t>pisteitä</a:t>
            </a:r>
            <a:endParaRPr lang="en-FI" dirty="0"/>
          </a:p>
          <a:p>
            <a:r>
              <a:rPr lang="en-FI" dirty="0" err="1"/>
              <a:t>Ruskean</a:t>
            </a:r>
            <a:r>
              <a:rPr lang="en-FI" dirty="0"/>
              <a:t> </a:t>
            </a:r>
            <a:r>
              <a:rPr lang="en-FI" dirty="0" err="1"/>
              <a:t>rinnan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vaalean</a:t>
            </a:r>
            <a:r>
              <a:rPr lang="en-FI" dirty="0"/>
              <a:t> </a:t>
            </a:r>
            <a:r>
              <a:rPr lang="en-FI" dirty="0" err="1"/>
              <a:t>vatsan</a:t>
            </a:r>
            <a:r>
              <a:rPr lang="en-FI" dirty="0"/>
              <a:t> </a:t>
            </a:r>
            <a:r>
              <a:rPr lang="en-FI" dirty="0" err="1"/>
              <a:t>väriraja</a:t>
            </a:r>
            <a:r>
              <a:rPr lang="en-FI" dirty="0"/>
              <a:t> </a:t>
            </a:r>
            <a:r>
              <a:rPr lang="en-FI" dirty="0" err="1"/>
              <a:t>selvä</a:t>
            </a:r>
            <a:endParaRPr lang="en-FI" dirty="0"/>
          </a:p>
          <a:p>
            <a:r>
              <a:rPr lang="en-FI" dirty="0" err="1"/>
              <a:t>Silmän</a:t>
            </a:r>
            <a:r>
              <a:rPr lang="en-FI" dirty="0"/>
              <a:t> </a:t>
            </a:r>
            <a:r>
              <a:rPr lang="en-FI" dirty="0" err="1"/>
              <a:t>takana</a:t>
            </a:r>
            <a:r>
              <a:rPr lang="en-FI" dirty="0"/>
              <a:t> 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selvää</a:t>
            </a:r>
            <a:r>
              <a:rPr lang="en-FI" dirty="0"/>
              <a:t> </a:t>
            </a:r>
            <a:r>
              <a:rPr lang="en-FI" dirty="0" err="1"/>
              <a:t>juovaa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9D7293-2AB3-4B3D-9A07-1B13F3889D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on a branch&#10;&#10;Description automatically generated with medium confidence">
            <a:extLst>
              <a:ext uri="{FF2B5EF4-FFF2-40B4-BE49-F238E27FC236}">
                <a16:creationId xmlns:a16="http://schemas.microsoft.com/office/drawing/2014/main" id="{D839B727-7B0D-48A5-A55C-F0928E80669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/>
      </p:pic>
      <p:pic>
        <p:nvPicPr>
          <p:cNvPr id="14" name="Picture Placeholder 13" descr="A bird with a long beak&#10;&#10;Description automatically generated with low confidence">
            <a:extLst>
              <a:ext uri="{FF2B5EF4-FFF2-40B4-BE49-F238E27FC236}">
                <a16:creationId xmlns:a16="http://schemas.microsoft.com/office/drawing/2014/main" id="{39371A76-77CA-457E-86AE-308508D03EF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Picture Placeholder 15" descr="A bird standing on a rock&#10;&#10;Description automatically generated">
            <a:extLst>
              <a:ext uri="{FF2B5EF4-FFF2-40B4-BE49-F238E27FC236}">
                <a16:creationId xmlns:a16="http://schemas.microsoft.com/office/drawing/2014/main" id="{EB10BDE0-FAF4-4921-A0F8-405B2462B9E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3553AE9-F850-4355-8FBF-6AC767837CE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Liro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7C063D-A79F-4A1B-84EC-9AF298746C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Rantasipi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26767786"/>
      </p:ext>
    </p:extLst>
  </p:cSld>
  <p:clrMapOvr>
    <a:masterClrMapping/>
  </p:clrMapOvr>
  <p:transition>
    <p:pull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00E50-E174-44A6-B748-D29A5A995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3825875" cy="556521"/>
          </a:xfrm>
        </p:spPr>
        <p:txBody>
          <a:bodyPr/>
          <a:lstStyle/>
          <a:p>
            <a:r>
              <a:rPr lang="en-FI" dirty="0"/>
              <a:t>PUNAJALKAVIKLO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55376-9AD7-4776-8D2B-4951D4F2F8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EF7FF-615A-4AF1-894E-17C4A12675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Punaiset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nokan</a:t>
            </a:r>
            <a:r>
              <a:rPr lang="en-FI" dirty="0"/>
              <a:t> </a:t>
            </a:r>
            <a:r>
              <a:rPr lang="en-FI" dirty="0" err="1"/>
              <a:t>tyviosa</a:t>
            </a:r>
            <a:endParaRPr lang="en-FI" dirty="0"/>
          </a:p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ruskeantäplikäs</a:t>
            </a:r>
            <a:r>
              <a:rPr lang="en-FI" dirty="0"/>
              <a:t> </a:t>
            </a:r>
            <a:r>
              <a:rPr lang="en-FI" dirty="0" err="1"/>
              <a:t>yleisväri</a:t>
            </a:r>
            <a:endParaRPr lang="en-FI" dirty="0"/>
          </a:p>
          <a:p>
            <a:r>
              <a:rPr lang="en-FI" dirty="0" err="1"/>
              <a:t>Lennossa</a:t>
            </a:r>
            <a:r>
              <a:rPr lang="en-FI" dirty="0"/>
              <a:t> </a:t>
            </a:r>
            <a:r>
              <a:rPr lang="en-FI" dirty="0" err="1"/>
              <a:t>näkyvät</a:t>
            </a:r>
            <a:r>
              <a:rPr lang="en-FI" dirty="0"/>
              <a:t> </a:t>
            </a:r>
            <a:r>
              <a:rPr lang="en-FI" dirty="0" err="1"/>
              <a:t>siipien</a:t>
            </a:r>
            <a:r>
              <a:rPr lang="en-FI" dirty="0"/>
              <a:t>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takaosat</a:t>
            </a:r>
            <a:r>
              <a:rPr lang="en-FI" dirty="0"/>
              <a:t> </a:t>
            </a:r>
            <a:br>
              <a:rPr lang="en-FI" dirty="0"/>
            </a:b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44690A-955F-44FF-8A78-7AE85CB1FE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in the snow&#10;&#10;Description automatically generated with medium confidence">
            <a:extLst>
              <a:ext uri="{FF2B5EF4-FFF2-40B4-BE49-F238E27FC236}">
                <a16:creationId xmlns:a16="http://schemas.microsoft.com/office/drawing/2014/main" id="{531B6F89-FC89-462D-A620-9C1C87AB4AB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3"/>
          <a:stretch/>
        </p:blipFill>
        <p:spPr>
          <a:xfrm>
            <a:off x="4091748" y="285340"/>
            <a:ext cx="4703002" cy="3268982"/>
          </a:xfr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50C3F74-501F-4E7D-B4EE-B46E103F1DD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picture containing bird, outdoor, grass, standing&#10;&#10;Description automatically generated">
            <a:extLst>
              <a:ext uri="{FF2B5EF4-FFF2-40B4-BE49-F238E27FC236}">
                <a16:creationId xmlns:a16="http://schemas.microsoft.com/office/drawing/2014/main" id="{1F5D4A94-0FD0-4137-A1FE-4D4EC387740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DEE67B1-54F4-443A-90D4-FC6CB87CFFE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360554F-A132-4C93-B62A-AF04FAAF56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Liro</a:t>
            </a:r>
            <a:endParaRPr lang="en-FI" dirty="0"/>
          </a:p>
        </p:txBody>
      </p:sp>
      <p:pic>
        <p:nvPicPr>
          <p:cNvPr id="15" name="Kuva 8" descr="Kuva, joka sisältää kohteen eläin, lintu, vesilintu&#10;&#10;Kuvaus luotu automaattisesti">
            <a:extLst>
              <a:ext uri="{FF2B5EF4-FFF2-40B4-BE49-F238E27FC236}">
                <a16:creationId xmlns:a16="http://schemas.microsoft.com/office/drawing/2014/main" id="{E86C6E99-F9C4-4C6A-92CD-8355C988F6D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5156" y="2936998"/>
            <a:ext cx="2299864" cy="153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05273"/>
      </p:ext>
    </p:extLst>
  </p:cSld>
  <p:clrMapOvr>
    <a:masterClrMapping/>
  </p:clrMapOvr>
  <p:transition>
    <p:pull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34F11-4D13-4928-94C2-1CD867EEA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SUOKUKKO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7759EC-E470-40EA-AEB6-D08BFC978D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24/30 cm (</a:t>
            </a:r>
            <a:r>
              <a:rPr lang="en-FI" dirty="0" err="1"/>
              <a:t>naaras</a:t>
            </a:r>
            <a:r>
              <a:rPr lang="en-FI" dirty="0"/>
              <a:t>/</a:t>
            </a:r>
            <a:r>
              <a:rPr lang="en-FI" dirty="0" err="1"/>
              <a:t>koiras</a:t>
            </a:r>
            <a:r>
              <a:rPr lang="en-FI" dirty="0"/>
              <a:t>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03B152D-A881-471A-A08C-ED3BE0C130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Soidinpuvussa</a:t>
            </a:r>
            <a:r>
              <a:rPr lang="en-FI" dirty="0"/>
              <a:t> </a:t>
            </a:r>
            <a:r>
              <a:rPr lang="en-FI" dirty="0" err="1"/>
              <a:t>muhkea</a:t>
            </a:r>
            <a:r>
              <a:rPr lang="en-FI" dirty="0"/>
              <a:t> </a:t>
            </a:r>
            <a:r>
              <a:rPr lang="en-FI" dirty="0" err="1"/>
              <a:t>kauluri</a:t>
            </a:r>
            <a:r>
              <a:rPr lang="en-FI" dirty="0"/>
              <a:t>, </a:t>
            </a:r>
            <a:r>
              <a:rPr lang="en-FI" dirty="0" err="1"/>
              <a:t>joka</a:t>
            </a:r>
            <a:r>
              <a:rPr lang="en-FI" dirty="0"/>
              <a:t> </a:t>
            </a:r>
            <a:r>
              <a:rPr lang="en-FI" dirty="0" err="1"/>
              <a:t>voi</a:t>
            </a:r>
            <a:r>
              <a:rPr lang="en-FI" dirty="0"/>
              <a:t> olla </a:t>
            </a:r>
            <a:r>
              <a:rPr lang="en-FI" dirty="0" err="1"/>
              <a:t>musta</a:t>
            </a:r>
            <a:r>
              <a:rPr lang="en-FI" dirty="0"/>
              <a:t>, </a:t>
            </a:r>
            <a:r>
              <a:rPr lang="en-FI" dirty="0" err="1"/>
              <a:t>ruskea</a:t>
            </a:r>
            <a:r>
              <a:rPr lang="en-FI" dirty="0"/>
              <a:t>, </a:t>
            </a:r>
            <a:r>
              <a:rPr lang="en-FI" dirty="0" err="1"/>
              <a:t>valkoinen</a:t>
            </a:r>
            <a:r>
              <a:rPr lang="en-FI" dirty="0"/>
              <a:t>, </a:t>
            </a:r>
            <a:r>
              <a:rPr lang="en-FI" dirty="0" err="1"/>
              <a:t>keltainen</a:t>
            </a:r>
            <a:r>
              <a:rPr lang="en-FI" dirty="0"/>
              <a:t>, </a:t>
            </a:r>
            <a:r>
              <a:rPr lang="en-FI" dirty="0" err="1"/>
              <a:t>raidallinen</a:t>
            </a:r>
            <a:r>
              <a:rPr lang="en-FI" dirty="0"/>
              <a:t> </a:t>
            </a:r>
            <a:r>
              <a:rPr lang="en-FI" dirty="0" err="1"/>
              <a:t>jne</a:t>
            </a:r>
            <a:r>
              <a:rPr lang="en-FI" dirty="0"/>
              <a:t>.</a:t>
            </a:r>
          </a:p>
          <a:p>
            <a:r>
              <a:rPr lang="en-FI" dirty="0" err="1"/>
              <a:t>Punertavat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endParaRPr lang="en-FI" dirty="0"/>
          </a:p>
        </p:txBody>
      </p:sp>
      <p:pic>
        <p:nvPicPr>
          <p:cNvPr id="7" name="Picture Placeholder 6" descr="A picture containing grass, outdoor, bird&#10;&#10;Description automatically generated">
            <a:extLst>
              <a:ext uri="{FF2B5EF4-FFF2-40B4-BE49-F238E27FC236}">
                <a16:creationId xmlns:a16="http://schemas.microsoft.com/office/drawing/2014/main" id="{6594F4DA-D0ED-45F2-AFD1-8C3BC8F1679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369429-3369-4BD0-8BB3-4036CE9BBE3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FI" dirty="0" err="1"/>
              <a:t>Ruskeankirjava</a:t>
            </a:r>
            <a:endParaRPr lang="en-FI" dirty="0"/>
          </a:p>
          <a:p>
            <a:r>
              <a:rPr lang="en-FI" dirty="0" err="1"/>
              <a:t>Selässä</a:t>
            </a:r>
            <a:r>
              <a:rPr lang="en-FI" dirty="0"/>
              <a:t> </a:t>
            </a:r>
            <a:r>
              <a:rPr lang="en-FI" dirty="0" err="1"/>
              <a:t>mustia</a:t>
            </a:r>
            <a:r>
              <a:rPr lang="en-FI" dirty="0"/>
              <a:t> “</a:t>
            </a:r>
            <a:r>
              <a:rPr lang="en-FI" dirty="0" err="1"/>
              <a:t>suomuja</a:t>
            </a:r>
            <a:r>
              <a:rPr lang="en-FI" dirty="0"/>
              <a:t>”</a:t>
            </a:r>
          </a:p>
          <a:p>
            <a:r>
              <a:rPr lang="en-FI" dirty="0" err="1"/>
              <a:t>Punertavat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lyhyt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A88B5BC-84ED-4BFD-A14F-730BB12623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/>
              <a:t>KOIRAS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5DB7326-E8B6-4338-8F98-A66441EF275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/>
              <a:t>NAARAS</a:t>
            </a:r>
          </a:p>
        </p:txBody>
      </p:sp>
      <p:pic>
        <p:nvPicPr>
          <p:cNvPr id="13" name="Kuva 16" descr="Kuva, joka sisältää kohteen lintu, ulko, seisominen, eläin&#10;&#10;Kuvaus luotu automaattisesti">
            <a:extLst>
              <a:ext uri="{FF2B5EF4-FFF2-40B4-BE49-F238E27FC236}">
                <a16:creationId xmlns:a16="http://schemas.microsoft.com/office/drawing/2014/main" id="{2C122413-500E-456E-8FAF-B15A35C7D904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3557588"/>
            <a:ext cx="4703763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22808"/>
      </p:ext>
    </p:extLst>
  </p:cSld>
  <p:clrMapOvr>
    <a:masterClrMapping/>
  </p:clrMapOvr>
  <p:transition>
    <p:pull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5855A-D1F2-442D-ADF5-A61CF9086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KUOVI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39F31-12E4-41BA-8B1A-DDE425CD20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53 cm (</a:t>
            </a:r>
            <a:r>
              <a:rPr lang="en-FI" dirty="0" err="1"/>
              <a:t>josta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12 cm)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77E2E-9595-46E7-BA40-946DFFF231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/>
              <a:t>Hyvin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kaareva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Ruskeankirjava</a:t>
            </a:r>
            <a:r>
              <a:rPr lang="en-FI" dirty="0"/>
              <a:t> </a:t>
            </a:r>
            <a:r>
              <a:rPr lang="en-FI" dirty="0" err="1"/>
              <a:t>yleisväri</a:t>
            </a:r>
            <a:endParaRPr lang="en-FI" dirty="0"/>
          </a:p>
          <a:p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selviä</a:t>
            </a:r>
            <a:r>
              <a:rPr lang="en-FI" dirty="0"/>
              <a:t> </a:t>
            </a:r>
            <a:r>
              <a:rPr lang="en-FI" dirty="0" err="1"/>
              <a:t>juovia</a:t>
            </a:r>
            <a:r>
              <a:rPr lang="en-FI" dirty="0"/>
              <a:t> </a:t>
            </a:r>
            <a:r>
              <a:rPr lang="en-FI" dirty="0" err="1"/>
              <a:t>päässä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686FC9-E5FE-4562-A566-A28100CD2C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in water&#10;&#10;Description automatically generated with medium confidence">
            <a:extLst>
              <a:ext uri="{FF2B5EF4-FFF2-40B4-BE49-F238E27FC236}">
                <a16:creationId xmlns:a16="http://schemas.microsoft.com/office/drawing/2014/main" id="{AA96225C-1A5D-4958-8913-457B26906BA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E0FB97F-58E4-4D4A-B63A-317AF83A32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on a rocky surface&#10;&#10;Description automatically generated with low confidence">
            <a:extLst>
              <a:ext uri="{FF2B5EF4-FFF2-40B4-BE49-F238E27FC236}">
                <a16:creationId xmlns:a16="http://schemas.microsoft.com/office/drawing/2014/main" id="{8872541D-04A0-4BA6-BAEB-585F7CFCB7E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EBA9F48-983A-4712-95D0-553CB01EFE6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6A35DC8-593B-4E27-B2B5-A0875C31CFF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Pikkukuovi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898126096"/>
      </p:ext>
    </p:extLst>
  </p:cSld>
  <p:clrMapOvr>
    <a:masterClrMapping/>
  </p:clrMapOvr>
  <p:transition>
    <p:pull dir="r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86445-D3C1-414B-956C-1DC52196F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PIKKUKUOVI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6BEAC-C3FF-4789-911D-422CB074C0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41 cm (</a:t>
            </a:r>
            <a:r>
              <a:rPr lang="en-FI" dirty="0" err="1"/>
              <a:t>josta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8 cm)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32521-7959-46FB-98F0-0D757BC9F4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Nokka</a:t>
            </a:r>
            <a:r>
              <a:rPr lang="en-FI" dirty="0"/>
              <a:t>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kaareva</a:t>
            </a:r>
            <a:r>
              <a:rPr lang="en-FI" dirty="0"/>
              <a:t>, </a:t>
            </a:r>
            <a:r>
              <a:rPr lang="en-FI" dirty="0" err="1"/>
              <a:t>mutta</a:t>
            </a:r>
            <a:r>
              <a:rPr lang="en-FI" dirty="0"/>
              <a:t> </a:t>
            </a:r>
            <a:r>
              <a:rPr lang="en-FI" dirty="0" err="1"/>
              <a:t>lyhyempi</a:t>
            </a:r>
            <a:r>
              <a:rPr lang="en-FI" dirty="0"/>
              <a:t> </a:t>
            </a:r>
            <a:r>
              <a:rPr lang="en-FI" dirty="0" err="1"/>
              <a:t>kuin</a:t>
            </a:r>
            <a:r>
              <a:rPr lang="en-FI" dirty="0"/>
              <a:t> </a:t>
            </a:r>
            <a:r>
              <a:rPr lang="en-FI" dirty="0" err="1"/>
              <a:t>kuovilla</a:t>
            </a:r>
            <a:endParaRPr lang="en-FI" dirty="0"/>
          </a:p>
          <a:p>
            <a:r>
              <a:rPr lang="en-FI" dirty="0" err="1"/>
              <a:t>Ruskeankirjava</a:t>
            </a:r>
            <a:r>
              <a:rPr lang="en-FI" dirty="0"/>
              <a:t> </a:t>
            </a:r>
            <a:r>
              <a:rPr lang="en-FI" dirty="0" err="1"/>
              <a:t>yleisväri</a:t>
            </a:r>
            <a:endParaRPr lang="en-FI" dirty="0"/>
          </a:p>
          <a:p>
            <a:r>
              <a:rPr lang="en-FI" dirty="0" err="1"/>
              <a:t>Päälaella</a:t>
            </a:r>
            <a:r>
              <a:rPr lang="en-FI" dirty="0"/>
              <a:t> </a:t>
            </a:r>
            <a:r>
              <a:rPr lang="en-FI" dirty="0" err="1"/>
              <a:t>tummia</a:t>
            </a:r>
            <a:r>
              <a:rPr lang="en-FI" dirty="0"/>
              <a:t> </a:t>
            </a:r>
            <a:r>
              <a:rPr lang="en-FI" dirty="0" err="1"/>
              <a:t>juovia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43D86C-A2D7-42C3-859F-6BA4F42F2F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on a rocky surface&#10;&#10;Description automatically generated with low confidence">
            <a:extLst>
              <a:ext uri="{FF2B5EF4-FFF2-40B4-BE49-F238E27FC236}">
                <a16:creationId xmlns:a16="http://schemas.microsoft.com/office/drawing/2014/main" id="{075FBF73-35D4-4AB4-9366-6F4C0F0A53F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r="-1176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17D89ED-8C0B-41D9-BA7E-5DCACF53B3B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in water&#10;&#10;Description automatically generated with medium confidence">
            <a:extLst>
              <a:ext uri="{FF2B5EF4-FFF2-40B4-BE49-F238E27FC236}">
                <a16:creationId xmlns:a16="http://schemas.microsoft.com/office/drawing/2014/main" id="{0F4A6777-13E8-4043-8C00-91FC6194B04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351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74D0E94-33BF-418B-AEBE-71E1FEE33C1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43D7D09-C8B4-4266-A9DF-C1091010543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Kuovi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261909909"/>
      </p:ext>
    </p:extLst>
  </p:cSld>
  <p:clrMapOvr>
    <a:masterClrMapping/>
  </p:clrMapOvr>
  <p:transition>
    <p:pull dir="r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2082D-2EEA-4059-B919-EFE032B30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LEHTOKURPPA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4864F-E3CC-4325-B330-C35C922F00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35 cm (</a:t>
            </a:r>
            <a:r>
              <a:rPr lang="en-FI" dirty="0" err="1"/>
              <a:t>josta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7 cm)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D97F5-33D6-42B6-9607-A7C7934008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Melko</a:t>
            </a:r>
            <a:r>
              <a:rPr lang="en-FI" dirty="0"/>
              <a:t> </a:t>
            </a:r>
            <a:r>
              <a:rPr lang="en-FI" dirty="0" err="1"/>
              <a:t>suuri</a:t>
            </a:r>
            <a:r>
              <a:rPr lang="en-FI" dirty="0"/>
              <a:t>, </a:t>
            </a:r>
            <a:r>
              <a:rPr lang="en-FI" dirty="0" err="1"/>
              <a:t>pulleamuotoinen</a:t>
            </a:r>
            <a:endParaRPr lang="en-FI" dirty="0"/>
          </a:p>
          <a:p>
            <a:r>
              <a:rPr lang="en-FI" dirty="0" err="1"/>
              <a:t>Lyhyet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suora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ruskeankirjava</a:t>
            </a:r>
            <a:endParaRPr lang="en-FI" dirty="0"/>
          </a:p>
          <a:p>
            <a:r>
              <a:rPr lang="en-FI" dirty="0" err="1"/>
              <a:t>Päälaella</a:t>
            </a:r>
            <a:r>
              <a:rPr lang="en-FI" dirty="0"/>
              <a:t> </a:t>
            </a:r>
            <a:r>
              <a:rPr lang="en-FI" dirty="0" err="1"/>
              <a:t>tummia</a:t>
            </a:r>
            <a:r>
              <a:rPr lang="en-FI" dirty="0"/>
              <a:t> </a:t>
            </a:r>
            <a:r>
              <a:rPr lang="en-FI" dirty="0" err="1"/>
              <a:t>leveitä</a:t>
            </a:r>
            <a:r>
              <a:rPr lang="en-FI" dirty="0"/>
              <a:t> </a:t>
            </a:r>
            <a:r>
              <a:rPr lang="en-FI" dirty="0" err="1"/>
              <a:t>poikkijuovia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5DA716-6A0D-49E8-8F7E-3EEA029EBD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with a long beak&#10;&#10;Description automatically generated with medium confidence">
            <a:extLst>
              <a:ext uri="{FF2B5EF4-FFF2-40B4-BE49-F238E27FC236}">
                <a16:creationId xmlns:a16="http://schemas.microsoft.com/office/drawing/2014/main" id="{9E66D1EC-1DBC-4E60-B7B9-3A685F2D67C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A709ECD-5A91-43BB-98B9-6CFF2689A6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with a long neck&#10;&#10;Description automatically generated with low confidence">
            <a:extLst>
              <a:ext uri="{FF2B5EF4-FFF2-40B4-BE49-F238E27FC236}">
                <a16:creationId xmlns:a16="http://schemas.microsoft.com/office/drawing/2014/main" id="{5E0AB6FF-A17E-4B60-90C0-A72857EC392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5597462-BABE-4A35-A19B-5F6E5D67A5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F6BF1CF-7695-4A42-B929-EE5270116F3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Taivaanvuohi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751082069"/>
      </p:ext>
    </p:extLst>
  </p:cSld>
  <p:clrMapOvr>
    <a:masterClrMapping/>
  </p:clrMapOvr>
  <p:transition>
    <p:pull dir="r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AD40F-B52D-4AD4-BFD7-9F4B0C637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TAIVAANVUOHI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0E7EC-E39C-44AE-8230-980BC14593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25 cm (</a:t>
            </a:r>
            <a:r>
              <a:rPr lang="en-FI" dirty="0" err="1"/>
              <a:t>josta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7 cm)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C7970-31EC-4B85-AE45-021F05CBD8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Lyhyet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r>
              <a:rPr lang="en-FI" dirty="0"/>
              <a:t>Hyvin </a:t>
            </a:r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suora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ruskeankirjava</a:t>
            </a:r>
            <a:r>
              <a:rPr lang="en-FI" dirty="0"/>
              <a:t>, </a:t>
            </a:r>
            <a:r>
              <a:rPr lang="en-FI" dirty="0" err="1"/>
              <a:t>pitkittäisjuovainen</a:t>
            </a:r>
            <a:endParaRPr lang="en-FI" dirty="0"/>
          </a:p>
          <a:p>
            <a:r>
              <a:rPr lang="en-FI" dirty="0" err="1"/>
              <a:t>Soidinlennossa</a:t>
            </a:r>
            <a:r>
              <a:rPr lang="en-FI" dirty="0"/>
              <a:t> </a:t>
            </a:r>
            <a:r>
              <a:rPr lang="en-FI" dirty="0" err="1"/>
              <a:t>pyrstön</a:t>
            </a:r>
            <a:r>
              <a:rPr lang="en-FI" dirty="0"/>
              <a:t> </a:t>
            </a:r>
            <a:r>
              <a:rPr lang="en-FI" dirty="0" err="1"/>
              <a:t>ulommaiset</a:t>
            </a:r>
            <a:r>
              <a:rPr lang="en-FI" dirty="0"/>
              <a:t> </a:t>
            </a:r>
            <a:r>
              <a:rPr lang="en-FI" dirty="0" err="1"/>
              <a:t>sulat</a:t>
            </a:r>
            <a:r>
              <a:rPr lang="en-FI" dirty="0"/>
              <a:t> </a:t>
            </a:r>
            <a:r>
              <a:rPr lang="en-FI" dirty="0" err="1"/>
              <a:t>värisevät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niistä</a:t>
            </a:r>
            <a:r>
              <a:rPr lang="en-FI" dirty="0"/>
              <a:t> </a:t>
            </a:r>
            <a:r>
              <a:rPr lang="en-FI" dirty="0" err="1"/>
              <a:t>tulee</a:t>
            </a:r>
            <a:r>
              <a:rPr lang="en-FI" dirty="0"/>
              <a:t> </a:t>
            </a:r>
            <a:r>
              <a:rPr lang="en-FI" dirty="0" err="1"/>
              <a:t>mäkättävä</a:t>
            </a:r>
            <a:r>
              <a:rPr lang="en-FI" dirty="0"/>
              <a:t> </a:t>
            </a:r>
            <a:r>
              <a:rPr lang="en-FI" dirty="0" err="1"/>
              <a:t>ääni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2D80C1-94F6-47D9-A83A-820791B182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with a long neck&#10;&#10;Description automatically generated with low confidence">
            <a:extLst>
              <a:ext uri="{FF2B5EF4-FFF2-40B4-BE49-F238E27FC236}">
                <a16:creationId xmlns:a16="http://schemas.microsoft.com/office/drawing/2014/main" id="{68453A63-0088-489A-83FB-D36EC9F0311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" r="-30411" b="-64015"/>
          <a:stretch/>
        </p:blipFill>
        <p:spPr/>
      </p:pic>
      <p:pic>
        <p:nvPicPr>
          <p:cNvPr id="16" name="Picture Placeholder 15" descr="A bird with a long beak&#10;&#10;Description automatically generated with medium confidence">
            <a:extLst>
              <a:ext uri="{FF2B5EF4-FFF2-40B4-BE49-F238E27FC236}">
                <a16:creationId xmlns:a16="http://schemas.microsoft.com/office/drawing/2014/main" id="{0C3DAA7C-2EDB-42DB-B2FE-87E11DB5867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47935" y="4379898"/>
            <a:ext cx="2852737" cy="1668462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433D5D9-871F-4D16-BC05-CAAD2A2613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7935" y="6048360"/>
            <a:ext cx="2179914" cy="387654"/>
          </a:xfrm>
        </p:spPr>
        <p:txBody>
          <a:bodyPr/>
          <a:lstStyle/>
          <a:p>
            <a:r>
              <a:rPr lang="en-FI" dirty="0" err="1"/>
              <a:t>Lehtokurppa</a:t>
            </a:r>
            <a:endParaRPr lang="en-FI" dirty="0"/>
          </a:p>
        </p:txBody>
      </p:sp>
      <p:pic>
        <p:nvPicPr>
          <p:cNvPr id="13" name="Picture 12" descr="A hawk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E4BBDE5F-20E2-4AA4-8310-552894436E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5107" y="2622678"/>
            <a:ext cx="2237276" cy="161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6281"/>
      </p:ext>
    </p:extLst>
  </p:cSld>
  <p:clrMapOvr>
    <a:masterClrMapping/>
  </p:clrMapOvr>
  <p:transition>
    <p:pull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A0B37-FC21-4DDF-BDEB-E84DB6F3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MERILOKKI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C5524-2CFB-404E-AC0F-06B3E3E034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68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468D2-C57F-4A82-9BB8-64769AFEBA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Suurin</a:t>
            </a:r>
            <a:r>
              <a:rPr lang="en-FI" dirty="0"/>
              <a:t> </a:t>
            </a:r>
            <a:r>
              <a:rPr lang="en-FI" dirty="0" err="1"/>
              <a:t>Suomen</a:t>
            </a:r>
            <a:r>
              <a:rPr lang="en-FI" dirty="0"/>
              <a:t> </a:t>
            </a:r>
            <a:r>
              <a:rPr lang="en-FI" dirty="0" err="1"/>
              <a:t>lokeista</a:t>
            </a:r>
            <a:endParaRPr lang="en-FI" dirty="0"/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  <a:p>
            <a:r>
              <a:rPr lang="en-FI" dirty="0" err="1"/>
              <a:t>Vaaleanpunertavat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r>
              <a:rPr lang="en-FI" dirty="0" err="1"/>
              <a:t>Paksu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8B6D8-9D2D-4A53-9CF3-15379297D7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on a log&#10;&#10;Description automatically generated with low confidence">
            <a:extLst>
              <a:ext uri="{FF2B5EF4-FFF2-40B4-BE49-F238E27FC236}">
                <a16:creationId xmlns:a16="http://schemas.microsoft.com/office/drawing/2014/main" id="{1952A42E-065B-402B-BE4A-30E38B7A77B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856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92F0092-1880-40DA-AF98-9332EC95C5A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on dirt&#10;&#10;Description automatically generated with low confidence">
            <a:extLst>
              <a:ext uri="{FF2B5EF4-FFF2-40B4-BE49-F238E27FC236}">
                <a16:creationId xmlns:a16="http://schemas.microsoft.com/office/drawing/2014/main" id="{F17AB801-6ED9-4106-A6F0-6CC3D683909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2B11278-C069-4B5F-9015-A5DBE363D4B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1252621-9FBB-423E-A2DE-3581EC3749E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Selkälokki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099896789"/>
      </p:ext>
    </p:extLst>
  </p:cSld>
  <p:clrMapOvr>
    <a:masterClrMapping/>
  </p:clrMapOvr>
  <p:transition>
    <p:pull dir="r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3C2CC-F908-40F2-9942-2FF682CBD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SELKÄLOKKI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83084-C45F-4BD3-ACF6-233360A699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52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9C605-BBD3-42D0-A84C-8F0DF0FA1D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  <a:p>
            <a:r>
              <a:rPr lang="en-FI" dirty="0" err="1"/>
              <a:t>Keltaiset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1D5579-CDAC-41F7-A32C-805EAEC3B9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on dirt&#10;&#10;Description automatically generated with low confidence">
            <a:extLst>
              <a:ext uri="{FF2B5EF4-FFF2-40B4-BE49-F238E27FC236}">
                <a16:creationId xmlns:a16="http://schemas.microsoft.com/office/drawing/2014/main" id="{1578D99D-D7E0-4247-B014-F29BABF18EC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5" b="-11587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2391E88-F06A-4FF3-8637-ABF69344816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on a log&#10;&#10;Description automatically generated with low confidence">
            <a:extLst>
              <a:ext uri="{FF2B5EF4-FFF2-40B4-BE49-F238E27FC236}">
                <a16:creationId xmlns:a16="http://schemas.microsoft.com/office/drawing/2014/main" id="{DC2451B6-D3AF-4A24-8099-5B3561D9526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E69B6C4-FF21-4F62-834E-1CF2FF9475E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83873F9-DED9-45E8-ACAB-F073F4CD26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Merilokki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878119623"/>
      </p:ext>
    </p:extLst>
  </p:cSld>
  <p:clrMapOvr>
    <a:masterClrMapping/>
  </p:clrMapOvr>
  <p:transition>
    <p:pull dir="r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25255-05BA-45DE-A01B-A1D1BA22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HARMAALOKKI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A3429-C5FA-40C0-8BB7-78EBE6382C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57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855C9-CC62-4696-A475-C84011D858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  <a:p>
            <a:r>
              <a:rPr lang="en-FI" dirty="0" err="1"/>
              <a:t>Punainen</a:t>
            </a:r>
            <a:r>
              <a:rPr lang="en-FI" dirty="0"/>
              <a:t> </a:t>
            </a:r>
            <a:r>
              <a:rPr lang="en-FI" dirty="0" err="1"/>
              <a:t>täplä</a:t>
            </a:r>
            <a:r>
              <a:rPr lang="en-FI" dirty="0"/>
              <a:t> </a:t>
            </a:r>
            <a:r>
              <a:rPr lang="en-FI" dirty="0" err="1"/>
              <a:t>nokassa</a:t>
            </a:r>
            <a:endParaRPr lang="en-FI" dirty="0"/>
          </a:p>
          <a:p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silmä</a:t>
            </a:r>
            <a:endParaRPr lang="en-FI" dirty="0"/>
          </a:p>
          <a:p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usein</a:t>
            </a:r>
            <a:r>
              <a:rPr lang="en-FI" dirty="0"/>
              <a:t> </a:t>
            </a:r>
            <a:r>
              <a:rPr lang="en-FI" dirty="0" err="1"/>
              <a:t>vaaleanpunertavat</a:t>
            </a:r>
            <a:r>
              <a:rPr lang="en-FI" dirty="0"/>
              <a:t> (</a:t>
            </a:r>
            <a:r>
              <a:rPr lang="en-FI" dirty="0" err="1"/>
              <a:t>joskus</a:t>
            </a:r>
            <a:r>
              <a:rPr lang="en-FI" dirty="0"/>
              <a:t> </a:t>
            </a:r>
            <a:r>
              <a:rPr lang="en-FI" dirty="0" err="1"/>
              <a:t>keltaiset</a:t>
            </a:r>
            <a:r>
              <a:rPr lang="en-FI" dirty="0"/>
              <a:t>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C1FD29-216E-401C-B82F-85CAF76E1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on the beach&#10;&#10;Description automatically generated with low confidence">
            <a:extLst>
              <a:ext uri="{FF2B5EF4-FFF2-40B4-BE49-F238E27FC236}">
                <a16:creationId xmlns:a16="http://schemas.microsoft.com/office/drawing/2014/main" id="{27D3B108-623B-4A3E-8583-82870743CCE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1576D9E-0835-494F-8D16-D18DC948987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seagull standing on a rock&#10;&#10;Description automatically generated">
            <a:extLst>
              <a:ext uri="{FF2B5EF4-FFF2-40B4-BE49-F238E27FC236}">
                <a16:creationId xmlns:a16="http://schemas.microsoft.com/office/drawing/2014/main" id="{F6E1C347-3576-4544-BA2A-C323F614949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46C225-8F86-47B4-9D78-A1A024A4C1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45F656-4F74-4433-987A-8C90440564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Kalalokki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724725008"/>
      </p:ext>
    </p:extLst>
  </p:cSld>
  <p:clrMapOvr>
    <a:masterClrMapping/>
  </p:clrMapOvr>
  <p:transition>
    <p:pull dir="r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A6FF7-1DC6-4140-89F5-2DBEE80A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KALALOKKI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2E4FB-1834-4911-B177-F73E7E9B73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43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F2167-2AEC-4CDF-AEAC-D4746E3729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  <a:p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punaista</a:t>
            </a:r>
            <a:r>
              <a:rPr lang="en-FI" dirty="0"/>
              <a:t> </a:t>
            </a:r>
            <a:r>
              <a:rPr lang="en-FI" dirty="0" err="1"/>
              <a:t>täplää</a:t>
            </a:r>
            <a:r>
              <a:rPr lang="en-FI" dirty="0"/>
              <a:t> </a:t>
            </a:r>
            <a:r>
              <a:rPr lang="en-FI" dirty="0" err="1"/>
              <a:t>nokassa</a:t>
            </a:r>
            <a:endParaRPr lang="en-FI" dirty="0"/>
          </a:p>
          <a:p>
            <a:r>
              <a:rPr lang="en-FI" dirty="0" err="1"/>
              <a:t>Tumma</a:t>
            </a:r>
            <a:r>
              <a:rPr lang="en-FI" dirty="0"/>
              <a:t> </a:t>
            </a:r>
            <a:r>
              <a:rPr lang="en-FI" dirty="0" err="1"/>
              <a:t>silmä</a:t>
            </a:r>
            <a:endParaRPr lang="en-FI" dirty="0"/>
          </a:p>
          <a:p>
            <a:r>
              <a:rPr lang="en-FI" dirty="0" err="1"/>
              <a:t>Kellertävät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C7901B-ED85-4ABE-BC27-A7F6418123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seagull standing on a rock&#10;&#10;Description automatically generated">
            <a:extLst>
              <a:ext uri="{FF2B5EF4-FFF2-40B4-BE49-F238E27FC236}">
                <a16:creationId xmlns:a16="http://schemas.microsoft.com/office/drawing/2014/main" id="{A5145BCC-D28E-4A59-AD07-3374A615E33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b="-8132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AAB6F86-59C4-4EAF-AB57-29AD2D65E63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on the beach&#10;&#10;Description automatically generated with low confidence">
            <a:extLst>
              <a:ext uri="{FF2B5EF4-FFF2-40B4-BE49-F238E27FC236}">
                <a16:creationId xmlns:a16="http://schemas.microsoft.com/office/drawing/2014/main" id="{4C9C9F17-00EC-4178-8A40-18F3A703F82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710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5564770-9B9C-4596-A5DE-0E961229C5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9624DA0-09E2-495D-88CF-86079C29AF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Harmaalokki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598566879"/>
      </p:ext>
    </p:extLst>
  </p:cSld>
  <p:clrMapOvr>
    <a:masterClrMapping/>
  </p:clrMapOvr>
  <p:transition>
    <p:pull dir="r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C05CB-9B68-436A-A09C-7A64ABCA5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NAURULOKKI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F46D7-D7A6-4FBB-B59E-9C519B9C8A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37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7B29B-39BE-45CB-AB54-A6A3172D0D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Tummanruskea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(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niska</a:t>
            </a:r>
            <a:r>
              <a:rPr lang="en-FI" dirty="0"/>
              <a:t>)</a:t>
            </a:r>
          </a:p>
          <a:p>
            <a:r>
              <a:rPr lang="en-FI" dirty="0" err="1"/>
              <a:t>Punertavat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Silmän</a:t>
            </a:r>
            <a:r>
              <a:rPr lang="en-FI" dirty="0"/>
              <a:t> </a:t>
            </a:r>
            <a:r>
              <a:rPr lang="en-FI" dirty="0" err="1"/>
              <a:t>ympärillä</a:t>
            </a:r>
            <a:r>
              <a:rPr lang="en-FI" dirty="0"/>
              <a:t> </a:t>
            </a:r>
            <a:r>
              <a:rPr lang="en-FI" dirty="0" err="1"/>
              <a:t>valkoista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siiven</a:t>
            </a:r>
            <a:r>
              <a:rPr lang="en-FI" dirty="0"/>
              <a:t> </a:t>
            </a:r>
            <a:r>
              <a:rPr lang="en-FI" dirty="0" err="1"/>
              <a:t>etureuna</a:t>
            </a:r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369062-1A85-4A08-9D84-F7A06F70A7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bird, outdoor, water, beach&#10;&#10;Description automatically generated">
            <a:extLst>
              <a:ext uri="{FF2B5EF4-FFF2-40B4-BE49-F238E27FC236}">
                <a16:creationId xmlns:a16="http://schemas.microsoft.com/office/drawing/2014/main" id="{91C68B2D-2A6E-461D-8DCC-41C441437A9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r="-38"/>
          <a:stretch/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9A041CCD-D34A-41FB-B206-8BD1AA97A12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497" y="4354513"/>
            <a:ext cx="2852392" cy="1668600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DF9EEB8-D080-4047-94B1-27ED92ECCF4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Pikkulokki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BA7FBB-0E34-40CD-AEFE-8D2B691166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Kalatiira</a:t>
            </a:r>
            <a:endParaRPr lang="en-FI" dirty="0"/>
          </a:p>
        </p:txBody>
      </p:sp>
      <p:pic>
        <p:nvPicPr>
          <p:cNvPr id="15" name="Picture Placeholder 13" descr="A bird standing on a rock&#10;&#10;Description automatically generated with medium confidence">
            <a:extLst>
              <a:ext uri="{FF2B5EF4-FFF2-40B4-BE49-F238E27FC236}">
                <a16:creationId xmlns:a16="http://schemas.microsoft.com/office/drawing/2014/main" id="{501E92CD-E894-43E8-850D-8F3179BD58C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</p:spPr>
      </p:pic>
    </p:spTree>
    <p:extLst>
      <p:ext uri="{BB962C8B-B14F-4D97-AF65-F5344CB8AC3E}">
        <p14:creationId xmlns:p14="http://schemas.microsoft.com/office/powerpoint/2010/main" val="1167069828"/>
      </p:ext>
    </p:extLst>
  </p:cSld>
  <p:clrMapOvr>
    <a:masterClrMapping/>
  </p:clrMapOvr>
  <p:transition>
    <p:pull dir="r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2E5C9-040F-442F-A0B0-3C1B3D038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PIKKULOKKI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46515-C0D2-4FE1-8058-FAC5D3D9FD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26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D8436-91BC-4E33-9558-03BB4C608F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niskaan</a:t>
            </a:r>
            <a:r>
              <a:rPr lang="en-FI" dirty="0"/>
              <a:t> </a:t>
            </a:r>
            <a:r>
              <a:rPr lang="en-FI" dirty="0" err="1"/>
              <a:t>asti</a:t>
            </a:r>
            <a:endParaRPr lang="en-FI" dirty="0"/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, </a:t>
            </a:r>
            <a:r>
              <a:rPr lang="en-FI" dirty="0" err="1"/>
              <a:t>punaiset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valkoista</a:t>
            </a:r>
            <a:r>
              <a:rPr lang="en-FI" dirty="0"/>
              <a:t> </a:t>
            </a:r>
            <a:r>
              <a:rPr lang="en-FI" dirty="0" err="1"/>
              <a:t>silmän</a:t>
            </a:r>
            <a:r>
              <a:rPr lang="en-FI" dirty="0"/>
              <a:t> </a:t>
            </a:r>
            <a:r>
              <a:rPr lang="en-FI" dirty="0" err="1"/>
              <a:t>ympärillä</a:t>
            </a:r>
            <a:endParaRPr lang="en-FI" dirty="0"/>
          </a:p>
          <a:p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alta</a:t>
            </a:r>
            <a:r>
              <a:rPr lang="en-FI" dirty="0"/>
              <a:t> </a:t>
            </a:r>
            <a:r>
              <a:rPr lang="en-FI" dirty="0" err="1"/>
              <a:t>tummat</a:t>
            </a:r>
            <a:r>
              <a:rPr lang="en-FI" dirty="0"/>
              <a:t>, </a:t>
            </a:r>
            <a:r>
              <a:rPr lang="en-FI" dirty="0" err="1"/>
              <a:t>takareuna</a:t>
            </a:r>
            <a:r>
              <a:rPr lang="en-FI" dirty="0"/>
              <a:t> </a:t>
            </a:r>
            <a:r>
              <a:rPr lang="en-FI" dirty="0" err="1"/>
              <a:t>valkoinen</a:t>
            </a:r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D9EE0F-706B-4547-B46B-D90128FDA1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75C94DC2-AAA6-41F9-86F4-26C275A7FFC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6"/>
          <a:stretch/>
        </p:blipFill>
        <p:spPr/>
      </p:pic>
      <p:pic>
        <p:nvPicPr>
          <p:cNvPr id="14" name="Picture Placeholder 13" descr="A picture containing bird, outdoor, water, beach&#10;&#10;Description automatically generated">
            <a:extLst>
              <a:ext uri="{FF2B5EF4-FFF2-40B4-BE49-F238E27FC236}">
                <a16:creationId xmlns:a16="http://schemas.microsoft.com/office/drawing/2014/main" id="{55DB813E-59D1-45BD-A3BA-4DFE001B59D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Picture Placeholder 15" descr="A bird standing on a ledge&#10;&#10;Description automatically generated with low confidence">
            <a:extLst>
              <a:ext uri="{FF2B5EF4-FFF2-40B4-BE49-F238E27FC236}">
                <a16:creationId xmlns:a16="http://schemas.microsoft.com/office/drawing/2014/main" id="{46911015-F356-43E1-ACCC-F636718B810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00729C5-CB40-4C62-A934-82DAA9680EE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Naurulokki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13F3505-CBD6-490C-B85A-2993504596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Kalatiira</a:t>
            </a:r>
            <a:endParaRPr lang="en-FI" dirty="0"/>
          </a:p>
        </p:txBody>
      </p:sp>
      <p:pic>
        <p:nvPicPr>
          <p:cNvPr id="17" name="Kuva 13" descr="Kuva, joka sisältää kohteen lintu, eläin, ulko, istuminen&#10;&#10;Kuvaus luotu automaattisesti">
            <a:extLst>
              <a:ext uri="{FF2B5EF4-FFF2-40B4-BE49-F238E27FC236}">
                <a16:creationId xmlns:a16="http://schemas.microsoft.com/office/drawing/2014/main" id="{83FB350D-7049-46F4-9ADF-65304B961A2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6399" y="228599"/>
            <a:ext cx="2283073" cy="144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810528"/>
      </p:ext>
    </p:extLst>
  </p:cSld>
  <p:clrMapOvr>
    <a:masterClrMapping/>
  </p:clrMapOvr>
  <p:transition>
    <p:pull dir="r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2D65F-4F1A-447C-921D-FF955DA8D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KALATIIRA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F6C0B2-946B-4F3F-9D53-6C93696E75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84B1C-5C3D-4808-A2B9-A06FAD733C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Lokkeja</a:t>
            </a:r>
            <a:r>
              <a:rPr lang="en-FI" dirty="0"/>
              <a:t> </a:t>
            </a:r>
            <a:r>
              <a:rPr lang="en-FI" dirty="0" err="1"/>
              <a:t>pienempi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sirompi</a:t>
            </a:r>
            <a:endParaRPr lang="en-FI" dirty="0"/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niska</a:t>
            </a:r>
            <a:endParaRPr lang="en-FI" dirty="0"/>
          </a:p>
          <a:p>
            <a:r>
              <a:rPr lang="en-FI" dirty="0" err="1"/>
              <a:t>Punainen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, </a:t>
            </a:r>
            <a:r>
              <a:rPr lang="en-FI" dirty="0" err="1"/>
              <a:t>jossa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kärki</a:t>
            </a:r>
            <a:endParaRPr lang="en-FI" dirty="0"/>
          </a:p>
          <a:p>
            <a:r>
              <a:rPr lang="en-FI" dirty="0" err="1"/>
              <a:t>Pienet</a:t>
            </a:r>
            <a:r>
              <a:rPr lang="en-FI" dirty="0"/>
              <a:t> </a:t>
            </a:r>
            <a:r>
              <a:rPr lang="en-FI" dirty="0" err="1"/>
              <a:t>punaiset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pyrstöjouhet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B50006-8083-4BC6-A423-156A1C10DE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on a ledge&#10;&#10;Description automatically generated with low confidence">
            <a:extLst>
              <a:ext uri="{FF2B5EF4-FFF2-40B4-BE49-F238E27FC236}">
                <a16:creationId xmlns:a16="http://schemas.microsoft.com/office/drawing/2014/main" id="{C865ADF1-CDA1-4381-AE14-99D2C6A7328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0259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2B889AD-F06E-46A1-A1BD-E89A13C80E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bird standing on a roof&#10;&#10;Description automatically generated with low confidence">
            <a:extLst>
              <a:ext uri="{FF2B5EF4-FFF2-40B4-BE49-F238E27FC236}">
                <a16:creationId xmlns:a16="http://schemas.microsoft.com/office/drawing/2014/main" id="{B0194CE1-0DA5-4820-9217-886CD94324B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3D3E7A4-141E-40F6-9D77-FAC4C6F2CA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1BE127A-D84A-42F4-9F58-16E91E3654D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Lapintiira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036141282"/>
      </p:ext>
    </p:extLst>
  </p:cSld>
  <p:clrMapOvr>
    <a:masterClrMapping/>
  </p:clrMapOvr>
  <p:transition>
    <p:pull dir="r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9A909-4ED1-4D78-A98B-530DB0039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LAPINTIIRA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A21E7-6312-4C36-9EAA-3ACB61CD06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/>
              <a:t>n. 36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13A55-3210-4ECB-9B38-7C9BE230BD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Lokkeja</a:t>
            </a:r>
            <a:r>
              <a:rPr lang="en-FI" dirty="0"/>
              <a:t> </a:t>
            </a:r>
            <a:r>
              <a:rPr lang="en-FI" dirty="0" err="1"/>
              <a:t>pienempi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sirompi</a:t>
            </a:r>
            <a:endParaRPr lang="en-FI" dirty="0"/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niska</a:t>
            </a:r>
            <a:endParaRPr lang="en-FI" dirty="0"/>
          </a:p>
          <a:p>
            <a:r>
              <a:rPr lang="en-FI" dirty="0" err="1"/>
              <a:t>Kirkkaanpunainen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/>
              <a:t>Hyvin </a:t>
            </a:r>
            <a:r>
              <a:rPr lang="en-FI" dirty="0" err="1"/>
              <a:t>pienet</a:t>
            </a:r>
            <a:r>
              <a:rPr lang="en-FI" dirty="0"/>
              <a:t> </a:t>
            </a:r>
            <a:r>
              <a:rPr lang="en-FI" dirty="0" err="1"/>
              <a:t>punaiset</a:t>
            </a:r>
            <a:r>
              <a:rPr lang="en-FI" dirty="0"/>
              <a:t> </a:t>
            </a:r>
            <a:r>
              <a:rPr lang="en-FI" dirty="0" err="1"/>
              <a:t>jalat</a:t>
            </a:r>
            <a:endParaRPr lang="en-FI" dirty="0"/>
          </a:p>
          <a:p>
            <a:r>
              <a:rPr lang="en-FI" dirty="0" err="1"/>
              <a:t>Pidemmät</a:t>
            </a:r>
            <a:r>
              <a:rPr lang="en-FI" dirty="0"/>
              <a:t> </a:t>
            </a:r>
            <a:r>
              <a:rPr lang="en-FI" dirty="0" err="1"/>
              <a:t>pyrstöjouhet</a:t>
            </a:r>
            <a:r>
              <a:rPr lang="en-FI" dirty="0"/>
              <a:t> </a:t>
            </a:r>
            <a:r>
              <a:rPr lang="en-FI" dirty="0" err="1"/>
              <a:t>kuin</a:t>
            </a:r>
            <a:r>
              <a:rPr lang="en-FI" dirty="0"/>
              <a:t> </a:t>
            </a:r>
            <a:r>
              <a:rPr lang="en-FI" dirty="0" err="1"/>
              <a:t>kalatiiralla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41AE9-DCE4-457C-BB22-C6D7D76730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tanding on a roof&#10;&#10;Description automatically generated with low confidence">
            <a:extLst>
              <a:ext uri="{FF2B5EF4-FFF2-40B4-BE49-F238E27FC236}">
                <a16:creationId xmlns:a16="http://schemas.microsoft.com/office/drawing/2014/main" id="{F7888C4A-943B-44F6-8C0F-456C8D6C592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9292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E0727F9-E835-4A45-8847-E732A2A37E9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14" name="Picture Placeholder 13" descr="A picture containing bird, outdoor, grass, aquatic bird&#10;&#10;Description automatically generated">
            <a:extLst>
              <a:ext uri="{FF2B5EF4-FFF2-40B4-BE49-F238E27FC236}">
                <a16:creationId xmlns:a16="http://schemas.microsoft.com/office/drawing/2014/main" id="{AAFDF045-CC66-411A-807E-427C656DC6A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52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3543BD-FF3B-47B4-A24E-DFC1C48B51E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3C19C8C-C66D-4F2B-A59E-E6B44675EF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Kalatiira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770952073"/>
      </p:ext>
    </p:extLst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1_Ppt0000001">
  <a:themeElements>
    <a:clrScheme name="1_Ppt0000001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Ppt0000001">
      <a:majorFont>
        <a:latin typeface="Segoe UI"/>
        <a:ea typeface=""/>
        <a:cs typeface="Segoe UI"/>
      </a:majorFont>
      <a:minorFont>
        <a:latin typeface="Segoe UI"/>
        <a:ea typeface=""/>
        <a:cs typeface="Segoe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Ppt0000001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sitys2" id="{14A04412-76C9-4602-8373-97825E3ADF06}" vid="{BCDE9B70-7413-402B-9557-07E1A7ED368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BirdLife viral 3-4 oma</Template>
  <TotalTime>869</TotalTime>
  <Words>651</Words>
  <Application>Microsoft Office PowerPoint</Application>
  <PresentationFormat>On-screen Show (4:3)</PresentationFormat>
  <Paragraphs>192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Segoe UI</vt:lpstr>
      <vt:lpstr>Verdana</vt:lpstr>
      <vt:lpstr>1_Ppt0000001</vt:lpstr>
      <vt:lpstr>HARMAAHAIKARA</vt:lpstr>
      <vt:lpstr>KAULUSHAIKARA</vt:lpstr>
      <vt:lpstr>KURKI</vt:lpstr>
      <vt:lpstr>MERIHARAKKA</vt:lpstr>
      <vt:lpstr>TYLLI</vt:lpstr>
      <vt:lpstr>KAPUSTARINTA</vt:lpstr>
      <vt:lpstr>TÖYHTÖHYYPPÄ</vt:lpstr>
      <vt:lpstr>RANTASIPI</vt:lpstr>
      <vt:lpstr>LIRO</vt:lpstr>
      <vt:lpstr>METSÄVIKLO</vt:lpstr>
      <vt:lpstr>PUNAJALKAVIKLO</vt:lpstr>
      <vt:lpstr>SUOKUKKO</vt:lpstr>
      <vt:lpstr>KUOVI</vt:lpstr>
      <vt:lpstr>PIKKUKUOVI</vt:lpstr>
      <vt:lpstr>LEHTOKURPPA</vt:lpstr>
      <vt:lpstr>TAIVAANVUOHI</vt:lpstr>
      <vt:lpstr>MERILOKKI</vt:lpstr>
      <vt:lpstr>SELKÄLOKKI</vt:lpstr>
      <vt:lpstr>HARMAALOKKI</vt:lpstr>
      <vt:lpstr>KALALOKKI</vt:lpstr>
      <vt:lpstr>NAURULOKKI</vt:lpstr>
      <vt:lpstr>PIKKULOKKI</vt:lpstr>
      <vt:lpstr>KALATIIRA</vt:lpstr>
      <vt:lpstr>LAPINTIIRA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MERIKOTKA</dc:title>
  <dc:creator>Juhani Kairamo;BirdLife Suomi</dc:creator>
  <cp:lastModifiedBy>mis</cp:lastModifiedBy>
  <cp:revision>185</cp:revision>
  <dcterms:created xsi:type="dcterms:W3CDTF">2019-03-20T16:49:39Z</dcterms:created>
  <dcterms:modified xsi:type="dcterms:W3CDTF">2021-08-18T12:11:42Z</dcterms:modified>
</cp:coreProperties>
</file>