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4" r:id="rId3"/>
    <p:sldId id="306" r:id="rId4"/>
    <p:sldId id="309" r:id="rId5"/>
    <p:sldId id="310" r:id="rId6"/>
    <p:sldId id="313" r:id="rId7"/>
    <p:sldId id="311" r:id="rId8"/>
    <p:sldId id="316" r:id="rId9"/>
    <p:sldId id="315" r:id="rId10"/>
    <p:sldId id="327" r:id="rId11"/>
    <p:sldId id="317" r:id="rId12"/>
    <p:sldId id="320" r:id="rId13"/>
    <p:sldId id="321" r:id="rId14"/>
    <p:sldId id="322" r:id="rId15"/>
    <p:sldId id="307" r:id="rId16"/>
    <p:sldId id="323" r:id="rId17"/>
    <p:sldId id="324" r:id="rId18"/>
    <p:sldId id="314" r:id="rId19"/>
    <p:sldId id="325" r:id="rId20"/>
    <p:sldId id="326" r:id="rId21"/>
    <p:sldId id="319" r:id="rId22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82" y="6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F07B-40FF-4FB4-89F7-EDE93276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LAULUJOUTSEN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A51F-7AC2-4EF9-935F-081032CA5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150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98612-3458-4962-B47B-434C313A66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Suomen</a:t>
            </a:r>
            <a:r>
              <a:rPr lang="en-FI" dirty="0"/>
              <a:t> </a:t>
            </a:r>
            <a:r>
              <a:rPr lang="en-FI" dirty="0" err="1"/>
              <a:t>suurimpia</a:t>
            </a:r>
            <a:r>
              <a:rPr lang="en-FI" dirty="0"/>
              <a:t> </a:t>
            </a:r>
            <a:r>
              <a:rPr lang="en-FI" dirty="0" err="1"/>
              <a:t>lentäviä</a:t>
            </a:r>
            <a:r>
              <a:rPr lang="en-FI" dirty="0"/>
              <a:t> </a:t>
            </a:r>
            <a:r>
              <a:rPr lang="en-FI" dirty="0" err="1"/>
              <a:t>lintuja</a:t>
            </a:r>
            <a:endParaRPr lang="en-FI" dirty="0"/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Nokassa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4A3A638-4BAC-4A53-9F7C-B3DF88BEEF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6049"/>
          <a:stretch/>
        </p:blipFill>
        <p:spPr>
          <a:xfrm>
            <a:off x="4175125" y="228670"/>
            <a:ext cx="4703002" cy="5374688"/>
          </a:xfrm>
        </p:spPr>
      </p:pic>
      <p:pic>
        <p:nvPicPr>
          <p:cNvPr id="6" name="Picture 5" descr="A bird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77CCA5B5-D781-40F9-8AEE-61A1F0119B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935" y="3154296"/>
            <a:ext cx="4703002" cy="30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89852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33C5-043F-4EF8-9203-74A57857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MERIHANHI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17F68-F90C-43ED-938F-992321A59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78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F1129-2797-4D4E-B71D-68DD6BD16F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vaaleampi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vaaleanpunertava</a:t>
            </a:r>
            <a:r>
              <a:rPr lang="en-FI" dirty="0"/>
              <a:t> tai </a:t>
            </a:r>
            <a:r>
              <a:rPr lang="en-FI" dirty="0" err="1"/>
              <a:t>oranssi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vaaleanpunertavat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BAE19-97DD-4FE1-8003-2D41B38987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duck standing on grass by a body of water&#10;&#10;Description automatically generated with low confidence">
            <a:extLst>
              <a:ext uri="{FF2B5EF4-FFF2-40B4-BE49-F238E27FC236}">
                <a16:creationId xmlns:a16="http://schemas.microsoft.com/office/drawing/2014/main" id="{98E54173-71D0-47B8-8576-5E127B4C71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"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5796437-E140-44C6-B66F-1A97EEAAAE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3A66DA-DAC8-42DB-A447-4AA50458BF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CC12DC7-E5BC-4926-9261-A82412B373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2851" y="6023113"/>
            <a:ext cx="2179914" cy="387654"/>
          </a:xfrm>
        </p:spPr>
        <p:txBody>
          <a:bodyPr/>
          <a:lstStyle/>
          <a:p>
            <a:r>
              <a:rPr lang="en-FI" dirty="0" err="1"/>
              <a:t>Metsähanhi</a:t>
            </a:r>
            <a:endParaRPr lang="en-FI" dirty="0"/>
          </a:p>
        </p:txBody>
      </p:sp>
      <p:pic>
        <p:nvPicPr>
          <p:cNvPr id="13" name="Picture Placeholder 11" descr="A picture containing grass, bird, outdoor, goose&#10;&#10;Description automatically generated">
            <a:extLst>
              <a:ext uri="{FF2B5EF4-FFF2-40B4-BE49-F238E27FC236}">
                <a16:creationId xmlns:a16="http://schemas.microsoft.com/office/drawing/2014/main" id="{C7E31F61-4B77-4A7B-B090-C938DC4AC20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639" y="4344129"/>
            <a:ext cx="2328249" cy="1678846"/>
          </a:xfrm>
        </p:spPr>
      </p:pic>
    </p:spTree>
    <p:extLst>
      <p:ext uri="{BB962C8B-B14F-4D97-AF65-F5344CB8AC3E}">
        <p14:creationId xmlns:p14="http://schemas.microsoft.com/office/powerpoint/2010/main" val="2168864737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SINISORSA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Sinivihreä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kaularengas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muu</a:t>
            </a:r>
            <a:r>
              <a:rPr lang="en-FI" dirty="0"/>
              <a:t>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kiehkurat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65"/>
          <a:stretch/>
        </p:blipFill>
        <p:spPr/>
      </p:pic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069A4133-5132-4801-BC58-FD96271288F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Lapasorsa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pic>
        <p:nvPicPr>
          <p:cNvPr id="15" name="Kuvan paikkamerkki 10" descr="Kuva, joka sisältää kohteen ankka, eläin, lintu, vesi&#10;&#10;Kuvaus luotu automaattisesti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629328676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49FA-17DB-4E49-A6F7-94EB34CC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HAAPANA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E4E2-5AFD-40FB-AEAE-390606F18B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2FEE5-6D88-4AD9-A403-BF4DA357D6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pyöreä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Kermanvaalea</a:t>
            </a:r>
            <a:r>
              <a:rPr lang="en-FI" dirty="0"/>
              <a:t> </a:t>
            </a:r>
            <a:r>
              <a:rPr lang="en-FI" dirty="0" err="1"/>
              <a:t>otsa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kyljet</a:t>
            </a:r>
            <a:endParaRPr lang="en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3D1038-11F5-4A39-BF89-9F3ECCE20F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1292FF1B-8AFF-4751-BA2B-10A996A449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536577"/>
          </a:xfr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9EAA27-78DB-49EC-A870-F1060C085F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553EF0DE-AE8D-45E7-B922-418C7B8396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516640" cy="1570166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A50C5B-21AC-44E3-B13B-33BDD27269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5CCAFDA-B239-4E05-A75F-0641BEA35A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Tavi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09359520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3F70-348D-4726-B8FA-72AFE20E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08459-36F3-4907-A605-55FA5454A0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14701-FB48-40B1-B52A-B58495179D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Pienikokoinen</a:t>
            </a:r>
            <a:endParaRPr lang="en-FI" dirty="0"/>
          </a:p>
          <a:p>
            <a:pPr marL="0" indent="0">
              <a:buNone/>
            </a:pPr>
            <a:r>
              <a:rPr lang="en-FI" dirty="0"/>
              <a:t>KOIRAS</a:t>
            </a:r>
          </a:p>
          <a:p>
            <a:pPr>
              <a:buFont typeface="+mj-lt"/>
              <a:buAutoNum type="arabicPeriod" startAt="2"/>
            </a:pPr>
            <a:r>
              <a:rPr lang="en-FI" dirty="0" err="1"/>
              <a:t>Punaruskeassa</a:t>
            </a:r>
            <a:r>
              <a:rPr lang="en-FI" dirty="0"/>
              <a:t>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sinivihreä</a:t>
            </a:r>
            <a:r>
              <a:rPr lang="en-FI" dirty="0"/>
              <a:t> </a:t>
            </a:r>
            <a:r>
              <a:rPr lang="en-FI" dirty="0" err="1"/>
              <a:t>kuvio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 </a:t>
            </a:r>
            <a:r>
              <a:rPr lang="en-FI" dirty="0" err="1"/>
              <a:t>kauas</a:t>
            </a:r>
            <a:r>
              <a:rPr lang="en-FI" dirty="0"/>
              <a:t>)</a:t>
            </a:r>
          </a:p>
          <a:p>
            <a:pPr>
              <a:buFont typeface="+mj-lt"/>
              <a:buAutoNum type="arabicPeriod" startAt="2"/>
            </a:pP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kylkijuova</a:t>
            </a:r>
            <a:endParaRPr lang="en-FI" dirty="0"/>
          </a:p>
          <a:p>
            <a:pPr>
              <a:buFont typeface="+mj-lt"/>
              <a:buAutoNum type="arabicPeriod" startAt="2"/>
            </a:pPr>
            <a:r>
              <a:rPr lang="en-FI" dirty="0" err="1"/>
              <a:t>Kellertävä</a:t>
            </a:r>
            <a:r>
              <a:rPr lang="en-FI" dirty="0"/>
              <a:t> </a:t>
            </a:r>
            <a:r>
              <a:rPr lang="en-FI" dirty="0" err="1"/>
              <a:t>laikku</a:t>
            </a:r>
            <a:r>
              <a:rPr lang="en-FI" dirty="0"/>
              <a:t> </a:t>
            </a:r>
            <a:r>
              <a:rPr lang="en-FI" dirty="0" err="1"/>
              <a:t>takapäässä</a:t>
            </a:r>
            <a:endParaRPr lang="en-FI" dirty="0"/>
          </a:p>
          <a:p>
            <a:pPr>
              <a:buAutoNum type="arabicPeriod" startAt="2"/>
            </a:pPr>
            <a:endParaRPr lang="en-FI" dirty="0"/>
          </a:p>
          <a:p>
            <a:pPr>
              <a:buAutoNum type="arabicPeriod" startAt="2"/>
            </a:pP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A0F53-3797-40D1-BDC7-E31A1FD4D6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DCB8D5A0-DA72-45B0-8A00-90D0E3BFDF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6C1A7C9-D334-4F3B-8284-A40F1B6573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B6FF282E-4D89-48C8-83B9-8E04F58B793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7EE422-C431-4BA3-BB26-D0CE868576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2EC4B8-485B-481F-9CD0-538A58E958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Haapana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67267668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428A-F90A-4875-B007-C0C0C7A7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TELKKÄ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03728-CE5A-4F45-A42A-28BC9A7A1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F0C7B-F5BD-48F5-9876-07FFE62ECF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kulmikas</a:t>
            </a:r>
            <a:r>
              <a:rPr lang="en-FI" dirty="0"/>
              <a:t>, </a:t>
            </a:r>
            <a:r>
              <a:rPr lang="en-FI" dirty="0" err="1"/>
              <a:t>vihertävänmusta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poskilaikku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788B9-7381-494E-B5B7-4FAD24DF4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A8333B1-7750-46D7-BE88-F07B357774C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BA12BF3-A5B8-42BF-82FE-0CEE781BC2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68"/>
          <a:stretch/>
        </p:blipFill>
        <p:spPr>
          <a:xfrm>
            <a:off x="3606800" y="4340843"/>
            <a:ext cx="2144607" cy="1682270"/>
          </a:xfrm>
        </p:spPr>
      </p:pic>
      <p:pic>
        <p:nvPicPr>
          <p:cNvPr id="16" name="Picture Placeholder 15" descr="A duck swimming in water&#10;&#10;Description automatically generated with low confidence">
            <a:extLst>
              <a:ext uri="{FF2B5EF4-FFF2-40B4-BE49-F238E27FC236}">
                <a16:creationId xmlns:a16="http://schemas.microsoft.com/office/drawing/2014/main" id="{E1403A5F-1D49-4760-A67A-7965BF9993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F21BA9-1356-46CC-B488-AA2FF63A1A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6800" y="6023113"/>
            <a:ext cx="2179914" cy="387654"/>
          </a:xfrm>
        </p:spPr>
        <p:txBody>
          <a:bodyPr/>
          <a:lstStyle/>
          <a:p>
            <a:r>
              <a:rPr lang="en-FI" dirty="0" err="1"/>
              <a:t>Sinisorsa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979AD4-0F40-4A4D-B917-CAFF78DD26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Isokoskelo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948623247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839E-A272-403E-8179-9F9B1BAD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TUKKASOTKA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5B451-039E-4265-947E-283771F85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4E92C-DCCD-450C-8896-A72B70877A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paitsi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kyljet</a:t>
            </a:r>
            <a:endParaRPr lang="en-FI" dirty="0"/>
          </a:p>
          <a:p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töyhtö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aina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)</a:t>
            </a:r>
          </a:p>
          <a:p>
            <a:r>
              <a:rPr lang="en-FI" dirty="0" err="1"/>
              <a:t>Vaaleanharmaa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119DF-055B-4095-BBFE-50EF6C19A0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low confidence">
            <a:extLst>
              <a:ext uri="{FF2B5EF4-FFF2-40B4-BE49-F238E27FC236}">
                <a16:creationId xmlns:a16="http://schemas.microsoft.com/office/drawing/2014/main" id="{93FB8EB1-3CC2-481A-9C31-CAFD8A725EB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039" y="447233"/>
            <a:ext cx="4648918" cy="3444731"/>
          </a:xfr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7B46973-C345-4772-A230-A64643250D0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2392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FA249A-C881-4F36-8026-ABBC6C878B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B62DFA-AD14-47E0-A486-21665F8E9C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4534997-76BB-4F71-9307-39110C168B2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645227685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ISOKOSKELO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63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koukkupäinen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vihertävänmusta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Naaraan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töyhtö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Tukkakoskelo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pic>
        <p:nvPicPr>
          <p:cNvPr id="11" name="Kuva 12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7177" y="2390280"/>
            <a:ext cx="3023132" cy="1754682"/>
          </a:xfrm>
          <a:prstGeom prst="rect">
            <a:avLst/>
          </a:prstGeom>
        </p:spPr>
      </p:pic>
      <p:pic>
        <p:nvPicPr>
          <p:cNvPr id="13" name="Picture Placeholder 9">
            <a:extLst>
              <a:ext uri="{FF2B5EF4-FFF2-40B4-BE49-F238E27FC236}">
                <a16:creationId xmlns:a16="http://schemas.microsoft.com/office/drawing/2014/main" id="{FF7B7EA3-3C31-4967-9E21-F4103FA892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738" cy="1677987"/>
          </a:xfrm>
          <a:prstGeom prst="rect">
            <a:avLst/>
          </a:prstGeom>
        </p:spPr>
      </p:pic>
      <p:pic>
        <p:nvPicPr>
          <p:cNvPr id="14" name="Kuva 12">
            <a:extLst>
              <a:ext uri="{FF2B5EF4-FFF2-40B4-BE49-F238E27FC236}">
                <a16:creationId xmlns:a16="http://schemas.microsoft.com/office/drawing/2014/main" id="{21FAEC9E-7A29-4A1A-B89C-00348D3B57D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6834-60B4-41C5-BFAF-003299CC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TUKKAKOSKELO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7CD66-AEC9-45F6-8EA6-AA968A3F86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1856A-BEDB-44E3-BBAA-EC7A88C430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Hapsottava</a:t>
            </a:r>
            <a:r>
              <a:rPr lang="en-FI" dirty="0"/>
              <a:t> “</a:t>
            </a:r>
            <a:r>
              <a:rPr lang="en-FI" dirty="0" err="1"/>
              <a:t>tukka</a:t>
            </a:r>
            <a:r>
              <a:rPr lang="en-FI" dirty="0"/>
              <a:t>”</a:t>
            </a:r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koukkua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lintu</a:t>
            </a:r>
            <a:r>
              <a:rPr lang="en-FI" dirty="0"/>
              <a:t>) </a:t>
            </a:r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kaularengas</a:t>
            </a:r>
            <a:endParaRPr lang="en-FI" dirty="0"/>
          </a:p>
          <a:p>
            <a:r>
              <a:rPr lang="en-FI" dirty="0" err="1"/>
              <a:t>Koiras</a:t>
            </a:r>
            <a:r>
              <a:rPr lang="en-FI" dirty="0"/>
              <a:t> </a:t>
            </a:r>
            <a:r>
              <a:rPr lang="en-FI" dirty="0" err="1"/>
              <a:t>kirjavampi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isokoskelo</a:t>
            </a:r>
            <a:r>
              <a:rPr lang="en-FI" dirty="0"/>
              <a:t>,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4FEEA-43EB-4C00-A90F-2FF20816F8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0DC663A-0C65-4238-960B-9124CB6A3E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180"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E8471-A493-417C-A534-1D3A03604E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56B8359C-A073-44FB-9C54-7EC4DDC6825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F5070A-59EB-4ED4-8011-6EEAAF3EDF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BB5048-9C8C-468D-93DB-4172E30FF3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Isokoskelo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72019081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38EA-BA1D-4F7C-88B7-102E62EA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KUIKKA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AC55C-4C72-4598-A092-4BBBDD5F74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Kuikkalintu</a:t>
            </a:r>
            <a:r>
              <a:rPr lang="en-FI" dirty="0"/>
              <a:t> n. 70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21DBD-510B-42EE-810A-0BDB8D934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Pyöreä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Sivuilta</a:t>
            </a:r>
            <a:r>
              <a:rPr lang="en-FI" dirty="0"/>
              <a:t> </a:t>
            </a:r>
            <a:r>
              <a:rPr lang="en-FI" dirty="0" err="1"/>
              <a:t>mustavalkoviiruinen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Kiiltävänmusta</a:t>
            </a:r>
            <a:r>
              <a:rPr lang="en-FI" dirty="0"/>
              <a:t> </a:t>
            </a:r>
            <a:r>
              <a:rPr lang="en-FI" dirty="0" err="1"/>
              <a:t>kurkkulappu</a:t>
            </a:r>
            <a:endParaRPr lang="en-FI" dirty="0"/>
          </a:p>
          <a:p>
            <a:r>
              <a:rPr lang="en-FI" dirty="0" err="1"/>
              <a:t>Selkäpuolella</a:t>
            </a:r>
            <a:r>
              <a:rPr lang="en-FI" dirty="0"/>
              <a:t> </a:t>
            </a:r>
            <a:r>
              <a:rPr lang="en-FI" dirty="0" err="1"/>
              <a:t>selkeitä</a:t>
            </a:r>
            <a:r>
              <a:rPr lang="en-FI" dirty="0"/>
              <a:t> </a:t>
            </a:r>
            <a:r>
              <a:rPr lang="en-FI" dirty="0" err="1"/>
              <a:t>valkoisia</a:t>
            </a:r>
            <a:r>
              <a:rPr lang="en-FI" dirty="0"/>
              <a:t> “</a:t>
            </a:r>
            <a:r>
              <a:rPr lang="en-FI" dirty="0" err="1"/>
              <a:t>ruutuja</a:t>
            </a:r>
            <a:r>
              <a:rPr lang="en-FI" dirty="0"/>
              <a:t>” </a:t>
            </a:r>
            <a:r>
              <a:rPr lang="en-FI" dirty="0" err="1"/>
              <a:t>tummalla</a:t>
            </a:r>
            <a:r>
              <a:rPr lang="en-FI" dirty="0"/>
              <a:t> </a:t>
            </a:r>
            <a:r>
              <a:rPr lang="en-FI" dirty="0" err="1"/>
              <a:t>pohjalla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43919-C915-4D2E-A1C6-943313B4B5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B2550364-996B-4879-8B76-54F9D9290C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A03ABC-71F3-4DFC-AA96-7A4116770B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bird, water, aquatic bird, pond&#10;&#10;Description automatically generated">
            <a:extLst>
              <a:ext uri="{FF2B5EF4-FFF2-40B4-BE49-F238E27FC236}">
                <a16:creationId xmlns:a16="http://schemas.microsoft.com/office/drawing/2014/main" id="{A4944A26-37F5-4549-9E75-3B6CA8D80DF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BD3EBD-8A2F-4B13-BD57-D4721D64C2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8381DF6-EB05-4E5E-8B92-2258475007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Kaakkuri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206852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D591-A452-4C97-9C90-9C1A00D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SILKKIUIKKU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C03DD-532A-498F-8B61-B465F843BC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Uikkulintu</a:t>
            </a:r>
            <a:r>
              <a:rPr lang="en-FI" dirty="0"/>
              <a:t>, n. 48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E8463-D0E3-4B72-93F7-12DB6FE1E7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terävä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töyhdöt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punaruskeat</a:t>
            </a:r>
            <a:r>
              <a:rPr lang="en-FI" dirty="0"/>
              <a:t> “</a:t>
            </a:r>
            <a:r>
              <a:rPr lang="en-FI" dirty="0" err="1"/>
              <a:t>poskiparrat</a:t>
            </a:r>
            <a:r>
              <a:rPr lang="en-FI" dirty="0"/>
              <a:t>”</a:t>
            </a:r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</a:t>
            </a:r>
            <a:r>
              <a:rPr lang="en-FI" dirty="0"/>
              <a:t> </a:t>
            </a:r>
            <a:r>
              <a:rPr lang="en-FI" dirty="0" err="1"/>
              <a:t>etumus</a:t>
            </a:r>
            <a:r>
              <a:rPr lang="en-FI" dirty="0"/>
              <a:t> </a:t>
            </a:r>
            <a:r>
              <a:rPr lang="en-FI" dirty="0" err="1"/>
              <a:t>vaaleat</a:t>
            </a:r>
            <a:endParaRPr lang="en-FI" dirty="0"/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29FC746-8471-4970-977F-8EE1DF0AD8F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071"/>
          <a:stretch/>
        </p:blipFill>
        <p:spPr/>
      </p:pic>
    </p:spTree>
    <p:extLst>
      <p:ext uri="{BB962C8B-B14F-4D97-AF65-F5344CB8AC3E}">
        <p14:creationId xmlns:p14="http://schemas.microsoft.com/office/powerpoint/2010/main" val="1905262717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9360-1A94-488A-85ED-3BF9E1B9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NOKIKANA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B5E07-E3FF-474F-A544-E252FFC1EB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Rantakana</a:t>
            </a:r>
            <a:r>
              <a:rPr lang="en-FI" dirty="0"/>
              <a:t> n. 39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A1358-3157-4092-B265-89CA53F76A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pyöreämuotoinen</a:t>
            </a:r>
            <a:r>
              <a:rPr lang="en-FI" dirty="0"/>
              <a:t> (“</a:t>
            </a:r>
            <a:r>
              <a:rPr lang="en-FI" dirty="0" err="1"/>
              <a:t>keilapallo</a:t>
            </a:r>
            <a:r>
              <a:rPr lang="en-FI" dirty="0"/>
              <a:t>”)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otsakilpi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, </a:t>
            </a:r>
            <a:r>
              <a:rPr lang="en-FI" dirty="0" err="1"/>
              <a:t>joissa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,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varpaat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räpylöitä</a:t>
            </a:r>
            <a:r>
              <a:rPr lang="en-FI" dirty="0"/>
              <a:t>)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9B131AB-44E5-4C4F-865E-B2862A007BE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" t="-1" b="-46257"/>
          <a:stretch/>
        </p:blipFill>
        <p:spPr/>
      </p:pic>
      <p:pic>
        <p:nvPicPr>
          <p:cNvPr id="9" name="Picture 8" descr="A bird standing on a beach&#10;&#10;Description automatically generated with medium confidence">
            <a:extLst>
              <a:ext uri="{FF2B5EF4-FFF2-40B4-BE49-F238E27FC236}">
                <a16:creationId xmlns:a16="http://schemas.microsoft.com/office/drawing/2014/main" id="{CFC56D77-7D32-4D70-84BE-8A216B415A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709" y="3909731"/>
            <a:ext cx="3799755" cy="237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75695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61A1-1CD0-4FA9-B739-EDA26046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87455" cy="556521"/>
          </a:xfrm>
        </p:spPr>
        <p:txBody>
          <a:bodyPr/>
          <a:lstStyle/>
          <a:p>
            <a:r>
              <a:rPr lang="en-FI" dirty="0"/>
              <a:t>HARMAAHAIKARA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E8318-5925-4184-AC8B-3E15CE8EA1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57370" cy="337722"/>
          </a:xfrm>
        </p:spPr>
        <p:txBody>
          <a:bodyPr/>
          <a:lstStyle/>
          <a:p>
            <a:r>
              <a:rPr lang="en-FI" dirty="0"/>
              <a:t>n. 93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108AD-C559-499C-8DF2-23F7465DF7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tikarimainen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mutkalla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C85AB-CD5A-43DB-A093-27AF29BFBA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8213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2A21F9EC-A8AF-4E3D-BB4F-E788E462322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99" y="228599"/>
            <a:ext cx="4306127" cy="3585871"/>
          </a:xfrm>
        </p:spPr>
      </p:pic>
      <p:pic>
        <p:nvPicPr>
          <p:cNvPr id="14" name="Picture Placeholder 13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2EC9AA2E-569F-4074-B075-AC861B4A37A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CF9285A-D0CE-48C9-8D45-135D1F5A8E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5BB225-D82E-426B-9AAB-7FE405FEBA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Kurki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2AFE0A7-D053-4B72-B58D-BCE218DBD4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bird flying in the sky&#10;&#10;Description automatically generated">
            <a:extLst>
              <a:ext uri="{FF2B5EF4-FFF2-40B4-BE49-F238E27FC236}">
                <a16:creationId xmlns:a16="http://schemas.microsoft.com/office/drawing/2014/main" id="{9A948A23-2C4D-403F-A214-0D3E0A8D65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350" y="3080412"/>
            <a:ext cx="2656692" cy="161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52973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86D2-7D81-4AD8-B6CE-5A203382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4576D-ED05-4932-B984-E781CBD6FD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934488"/>
            <a:ext cx="3964947" cy="337722"/>
          </a:xfrm>
        </p:spPr>
        <p:txBody>
          <a:bodyPr/>
          <a:lstStyle/>
          <a:p>
            <a:r>
              <a:rPr lang="en-FI" dirty="0"/>
              <a:t>n. 108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200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1FB66-6A19-46F7-97FD-BE08E22572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,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kaulalla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alueet</a:t>
            </a:r>
            <a:r>
              <a:rPr lang="en-FI" dirty="0"/>
              <a:t>, </a:t>
            </a:r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Puuhka</a:t>
            </a:r>
            <a:r>
              <a:rPr lang="en-FI" dirty="0"/>
              <a:t>” </a:t>
            </a:r>
            <a:r>
              <a:rPr lang="en-FI" dirty="0" err="1"/>
              <a:t>peräpäässä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6056D-5E21-43E2-9A56-CCDC5CD524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0529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9096E00F-693C-4F94-93ED-CF83E75314D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064415" y="228600"/>
            <a:ext cx="3813712" cy="2898802"/>
          </a:xfrm>
        </p:spPr>
      </p:pic>
      <p:pic>
        <p:nvPicPr>
          <p:cNvPr id="14" name="Picture Placeholder 13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9DEF5EF3-CFC1-4621-9F6D-736F4FA520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3115" y="4568979"/>
            <a:ext cx="2485773" cy="145413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EBBEE0-2744-4075-9EBB-7D4A592E90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00539E-824F-4069-AD58-CA0F0765E1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5329" y="6023113"/>
            <a:ext cx="2179914" cy="387654"/>
          </a:xfrm>
        </p:spPr>
        <p:txBody>
          <a:bodyPr/>
          <a:lstStyle/>
          <a:p>
            <a:r>
              <a:rPr lang="en-FI" dirty="0" err="1"/>
              <a:t>Harmaahaikara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C86B7DE-8340-45EF-92FB-B6DAA1EDA0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group of birds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99F00649-A58E-4CBC-AD64-F8155B44CD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204" y="2854619"/>
            <a:ext cx="2597314" cy="160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34898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6673C-BDE6-4B68-8D6A-A0F6DD5C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MERIHARAKKA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09BA7-A951-4C74-B941-AFE1C1677D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E32B4-FCA0-4060-B874-B2D6008DBA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Suurikokoinen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oranssinpunainen</a:t>
            </a:r>
            <a:r>
              <a:rPr lang="en-FI" dirty="0"/>
              <a:t> “</a:t>
            </a:r>
            <a:r>
              <a:rPr lang="en-FI" dirty="0" err="1"/>
              <a:t>porkkananokka</a:t>
            </a:r>
            <a:r>
              <a:rPr lang="en-FI" dirty="0"/>
              <a:t>”</a:t>
            </a:r>
          </a:p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Selvät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siipijuovat</a:t>
            </a:r>
            <a:r>
              <a:rPr lang="en-FI" dirty="0"/>
              <a:t> </a:t>
            </a:r>
            <a:r>
              <a:rPr lang="en-FI" dirty="0" err="1"/>
              <a:t>näkyvät</a:t>
            </a:r>
            <a:r>
              <a:rPr lang="en-FI" dirty="0"/>
              <a:t> </a:t>
            </a:r>
            <a:r>
              <a:rPr lang="en-FI" dirty="0" err="1"/>
              <a:t>lennossa</a:t>
            </a:r>
            <a:endParaRPr lang="en-FI" dirty="0"/>
          </a:p>
        </p:txBody>
      </p:sp>
      <p:pic>
        <p:nvPicPr>
          <p:cNvPr id="7" name="Picture Placeholder 6" descr="A bird flying in the air&#10;&#10;Description automatically generated with medium confidence">
            <a:extLst>
              <a:ext uri="{FF2B5EF4-FFF2-40B4-BE49-F238E27FC236}">
                <a16:creationId xmlns:a16="http://schemas.microsoft.com/office/drawing/2014/main" id="{D34DFA70-0277-4BC6-8D7E-3C6C42AA49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806"/>
          <a:stretch/>
        </p:blipFill>
        <p:spPr/>
      </p:pic>
    </p:spTree>
    <p:extLst>
      <p:ext uri="{BB962C8B-B14F-4D97-AF65-F5344CB8AC3E}">
        <p14:creationId xmlns:p14="http://schemas.microsoft.com/office/powerpoint/2010/main" val="1214030516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88E8-6E72-4E9D-986D-E3D928B6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TÖYHTÖHYYPPÄ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809BD-B3B9-4246-9B24-832AA8FD14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A89A-95A2-4AEA-B6CC-9F0ED3422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töyhtö</a:t>
            </a:r>
            <a:endParaRPr lang="en-FI" dirty="0"/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r>
              <a:rPr lang="en-FI" dirty="0"/>
              <a:t>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, </a:t>
            </a:r>
            <a:r>
              <a:rPr lang="en-FI" dirty="0" err="1"/>
              <a:t>pyöreäkärkiset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E81CC2-1899-4D3F-9D25-F3EB91714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bird, plover&#10;&#10;Description automatically generated">
            <a:extLst>
              <a:ext uri="{FF2B5EF4-FFF2-40B4-BE49-F238E27FC236}">
                <a16:creationId xmlns:a16="http://schemas.microsoft.com/office/drawing/2014/main" id="{341426DF-A8BF-423F-B51B-BAEC9D4B789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B339C1-D34F-4CED-9E4E-2E734DB10C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1002541-7D2E-4349-9AD8-9013D00048E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F33F7-ED81-4163-AF97-F1A5C06815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863B2A-9DA2-483F-9090-71A00DE47A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Kapustarinta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8780024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E826-0910-4342-9F09-C8FE8B93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RANTASIPI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A3409-926F-4A05-BFC8-D01C4F574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19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82D63-7DF3-401A-8E98-FD357F1504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Valkoinen</a:t>
            </a:r>
            <a:r>
              <a:rPr lang="en-FI" dirty="0"/>
              <a:t> “</a:t>
            </a:r>
            <a:r>
              <a:rPr lang="en-FI" dirty="0" err="1"/>
              <a:t>kiila</a:t>
            </a:r>
            <a:r>
              <a:rPr lang="en-FI" dirty="0"/>
              <a:t>” </a:t>
            </a:r>
            <a:r>
              <a:rPr lang="en-FI" dirty="0" err="1"/>
              <a:t>siiventaipeen</a:t>
            </a:r>
            <a:r>
              <a:rPr lang="en-FI" dirty="0"/>
              <a:t> </a:t>
            </a:r>
            <a:r>
              <a:rPr lang="en-FI" dirty="0" err="1"/>
              <a:t>edessä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tasaisen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Lyhyemmät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samannäköisillä</a:t>
            </a:r>
            <a:r>
              <a:rPr lang="en-FI" dirty="0"/>
              <a:t> </a:t>
            </a:r>
            <a:r>
              <a:rPr lang="en-FI" dirty="0" err="1"/>
              <a:t>lajeilla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näkyy</a:t>
            </a:r>
            <a:r>
              <a:rPr lang="en-FI" dirty="0"/>
              <a:t> </a:t>
            </a:r>
            <a:r>
              <a:rPr lang="en-FI" dirty="0" err="1"/>
              <a:t>selvä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siipijuova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72EC1-DCE9-442C-936A-33BE1F3FA1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rock&#10;&#10;Description automatically generated">
            <a:extLst>
              <a:ext uri="{FF2B5EF4-FFF2-40B4-BE49-F238E27FC236}">
                <a16:creationId xmlns:a16="http://schemas.microsoft.com/office/drawing/2014/main" id="{4C878DB9-54ED-4B96-90C9-2A635A9A4D7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"/>
          <a:stretch/>
        </p:blipFill>
        <p:spPr/>
      </p:pic>
      <p:pic>
        <p:nvPicPr>
          <p:cNvPr id="14" name="Picture Placeholder 13" descr="A bird with a long beak&#10;&#10;Description automatically generated with low confidence">
            <a:extLst>
              <a:ext uri="{FF2B5EF4-FFF2-40B4-BE49-F238E27FC236}">
                <a16:creationId xmlns:a16="http://schemas.microsoft.com/office/drawing/2014/main" id="{34143A25-3D8A-4416-82C3-52DE4ABB1B2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standing on a branch&#10;&#10;Description automatically generated with medium confidence">
            <a:extLst>
              <a:ext uri="{FF2B5EF4-FFF2-40B4-BE49-F238E27FC236}">
                <a16:creationId xmlns:a16="http://schemas.microsoft.com/office/drawing/2014/main" id="{758ABC72-0C6A-4136-A762-F4B715174F6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FC3DBB-1DFD-4979-8825-8102FA4B0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Liro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54873C-8288-4C68-B5ED-42DC04DE2D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Metsäviklo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76306189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0E50-E174-44A6-B748-D29A5A995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825875" cy="556521"/>
          </a:xfrm>
        </p:spPr>
        <p:txBody>
          <a:bodyPr/>
          <a:lstStyle/>
          <a:p>
            <a:r>
              <a:rPr lang="en-FI" dirty="0"/>
              <a:t>PUNAJALKAVIKLO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55376-9AD7-4776-8D2B-4951D4F2F8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EF7FF-615A-4AF1-894E-17C4A1267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nokan</a:t>
            </a:r>
            <a:r>
              <a:rPr lang="en-FI" dirty="0"/>
              <a:t> </a:t>
            </a:r>
            <a:r>
              <a:rPr lang="en-FI" dirty="0" err="1"/>
              <a:t>tyviosa</a:t>
            </a:r>
            <a:endParaRPr lang="en-FI" dirty="0"/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ruskeantäplikäs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näkyvät</a:t>
            </a:r>
            <a:r>
              <a:rPr lang="en-FI" dirty="0"/>
              <a:t>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takaosat</a:t>
            </a:r>
            <a:r>
              <a:rPr lang="en-FI" dirty="0"/>
              <a:t> </a:t>
            </a:r>
            <a:br>
              <a:rPr lang="en-FI" dirty="0"/>
            </a:b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4690A-955F-44FF-8A78-7AE85CB1FE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the snow&#10;&#10;Description automatically generated with medium confidence">
            <a:extLst>
              <a:ext uri="{FF2B5EF4-FFF2-40B4-BE49-F238E27FC236}">
                <a16:creationId xmlns:a16="http://schemas.microsoft.com/office/drawing/2014/main" id="{531B6F89-FC89-462D-A620-9C1C87AB4AB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3"/>
          <a:stretch/>
        </p:blipFill>
        <p:spPr>
          <a:xfrm>
            <a:off x="4091748" y="285340"/>
            <a:ext cx="4703002" cy="3268982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0C3F74-501F-4E7D-B4EE-B46E103F1D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bird, outdoor, grass, standing&#10;&#10;Description automatically generated">
            <a:extLst>
              <a:ext uri="{FF2B5EF4-FFF2-40B4-BE49-F238E27FC236}">
                <a16:creationId xmlns:a16="http://schemas.microsoft.com/office/drawing/2014/main" id="{1F5D4A94-0FD0-4137-A1FE-4D4EC38774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EE67B1-54F4-443A-90D4-FC6CB87CFF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60554F-A132-4C93-B62A-AF04FAAF56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Liro</a:t>
            </a:r>
            <a:endParaRPr lang="en-FI" dirty="0"/>
          </a:p>
        </p:txBody>
      </p:sp>
      <p:pic>
        <p:nvPicPr>
          <p:cNvPr id="15" name="Kuva 8" descr="Kuva, joka sisältää kohteen eläin, lintu, vesilintu&#10;&#10;Kuvaus luotu automaattisesti">
            <a:extLst>
              <a:ext uri="{FF2B5EF4-FFF2-40B4-BE49-F238E27FC236}">
                <a16:creationId xmlns:a16="http://schemas.microsoft.com/office/drawing/2014/main" id="{E86C6E99-F9C4-4C6A-92CD-8355C988F6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5156" y="2936998"/>
            <a:ext cx="2299864" cy="153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05273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4F11-4D13-4928-94C2-1CD867EE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SUOKUKKO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759EC-E470-40EA-AEB6-D08BFC978D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24/30 cm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koiras</a:t>
            </a:r>
            <a:r>
              <a:rPr lang="en-FI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3B152D-A881-471A-A08C-ED3BE0C130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Soidinpuvussa</a:t>
            </a:r>
            <a:r>
              <a:rPr lang="en-FI" dirty="0"/>
              <a:t> </a:t>
            </a:r>
            <a:r>
              <a:rPr lang="en-FI" dirty="0" err="1"/>
              <a:t>muhkea</a:t>
            </a:r>
            <a:r>
              <a:rPr lang="en-FI" dirty="0"/>
              <a:t> </a:t>
            </a:r>
            <a:r>
              <a:rPr lang="en-FI" dirty="0" err="1"/>
              <a:t>kauluri</a:t>
            </a:r>
            <a:r>
              <a:rPr lang="en-FI" dirty="0"/>
              <a:t>, </a:t>
            </a:r>
            <a:r>
              <a:rPr lang="en-FI" dirty="0" err="1"/>
              <a:t>joka</a:t>
            </a:r>
            <a:r>
              <a:rPr lang="en-FI" dirty="0"/>
              <a:t> </a:t>
            </a:r>
            <a:r>
              <a:rPr lang="en-FI" dirty="0" err="1"/>
              <a:t>voi</a:t>
            </a:r>
            <a:r>
              <a:rPr lang="en-FI" dirty="0"/>
              <a:t> olla </a:t>
            </a:r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valkoinen</a:t>
            </a:r>
            <a:r>
              <a:rPr lang="en-FI" dirty="0"/>
              <a:t>, </a:t>
            </a:r>
            <a:r>
              <a:rPr lang="en-FI" dirty="0" err="1"/>
              <a:t>keltainen</a:t>
            </a:r>
            <a:r>
              <a:rPr lang="en-FI" dirty="0"/>
              <a:t>, </a:t>
            </a:r>
            <a:r>
              <a:rPr lang="en-FI" dirty="0" err="1"/>
              <a:t>raidallinen</a:t>
            </a:r>
            <a:r>
              <a:rPr lang="en-FI" dirty="0"/>
              <a:t> </a:t>
            </a:r>
            <a:r>
              <a:rPr lang="en-FI" dirty="0" err="1"/>
              <a:t>jne</a:t>
            </a:r>
            <a:r>
              <a:rPr lang="en-FI" dirty="0"/>
              <a:t>.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endParaRPr lang="en-FI" dirty="0"/>
          </a:p>
        </p:txBody>
      </p:sp>
      <p:pic>
        <p:nvPicPr>
          <p:cNvPr id="7" name="Picture Placeholder 6" descr="A picture containing grass, outdoor, bird&#10;&#10;Description automatically generated">
            <a:extLst>
              <a:ext uri="{FF2B5EF4-FFF2-40B4-BE49-F238E27FC236}">
                <a16:creationId xmlns:a16="http://schemas.microsoft.com/office/drawing/2014/main" id="{6594F4DA-D0ED-45F2-AFD1-8C3BC8F167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369429-3369-4BD0-8BB3-4036CE9BBE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mustia</a:t>
            </a:r>
            <a:r>
              <a:rPr lang="en-FI" dirty="0"/>
              <a:t> “</a:t>
            </a:r>
            <a:r>
              <a:rPr lang="en-FI" dirty="0" err="1"/>
              <a:t>suomuja</a:t>
            </a:r>
            <a:r>
              <a:rPr lang="en-FI" dirty="0"/>
              <a:t>”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88B5BC-84ED-4BFD-A14F-730BB12623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DB7326-E8B6-4338-8F98-A66441EF27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3" name="Kuva 16" descr="Kuva, joka sisältää kohteen lintu, ulko, seisominen, eläin&#10;&#10;Kuvaus luotu automaattisesti">
            <a:extLst>
              <a:ext uri="{FF2B5EF4-FFF2-40B4-BE49-F238E27FC236}">
                <a16:creationId xmlns:a16="http://schemas.microsoft.com/office/drawing/2014/main" id="{2C122413-500E-456E-8FAF-B15A35C7D90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557588"/>
            <a:ext cx="470376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22808"/>
      </p:ext>
    </p:extLst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855A-D1F2-442D-ADF5-A61CF908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KUOVI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9F31-12E4-41BA-8B1A-DDE425CD2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53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12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7E2E-9595-46E7-BA40-946DFFF231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kaareva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selviä</a:t>
            </a:r>
            <a:r>
              <a:rPr lang="en-FI" dirty="0"/>
              <a:t> </a:t>
            </a:r>
            <a:r>
              <a:rPr lang="en-FI" dirty="0" err="1"/>
              <a:t>juovia</a:t>
            </a:r>
            <a:r>
              <a:rPr lang="en-FI" dirty="0"/>
              <a:t> </a:t>
            </a:r>
            <a:r>
              <a:rPr lang="en-FI" dirty="0" err="1"/>
              <a:t>päässä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86FC9-E5FE-4562-A566-A28100CD2C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medium confidence">
            <a:extLst>
              <a:ext uri="{FF2B5EF4-FFF2-40B4-BE49-F238E27FC236}">
                <a16:creationId xmlns:a16="http://schemas.microsoft.com/office/drawing/2014/main" id="{AA96225C-1A5D-4958-8913-457B26906BA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0FB97F-58E4-4D4A-B63A-317AF83A32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y surface&#10;&#10;Description automatically generated with low confidence">
            <a:extLst>
              <a:ext uri="{FF2B5EF4-FFF2-40B4-BE49-F238E27FC236}">
                <a16:creationId xmlns:a16="http://schemas.microsoft.com/office/drawing/2014/main" id="{8872541D-04A0-4BA6-BAEB-585F7CFCB7E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EBA9F48-983A-4712-95D0-553CB01EFE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A35DC8-593B-4E27-B2B5-A0875C31CF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Pikkukuovi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98126096"/>
      </p:ext>
    </p:extLst>
  </p:cSld>
  <p:clrMapOvr>
    <a:masterClrMapping/>
  </p:clrMapOvr>
  <p:transition>
    <p:pull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D40F-B52D-4AD4-BFD7-9F4B0C637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TAIVAANVUOHI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0E7EC-E39C-44AE-8230-980BC14593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7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C7970-31EC-4B85-AE45-021F05CBD8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suora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pitkittäisjuovainen</a:t>
            </a:r>
            <a:endParaRPr lang="en-FI" dirty="0"/>
          </a:p>
          <a:p>
            <a:r>
              <a:rPr lang="en-FI" dirty="0" err="1"/>
              <a:t>Soidinlennossa</a:t>
            </a:r>
            <a:r>
              <a:rPr lang="en-FI" dirty="0"/>
              <a:t> </a:t>
            </a:r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ulommaiset</a:t>
            </a:r>
            <a:r>
              <a:rPr lang="en-FI" dirty="0"/>
              <a:t> </a:t>
            </a:r>
            <a:r>
              <a:rPr lang="en-FI" dirty="0" err="1"/>
              <a:t>sulat</a:t>
            </a:r>
            <a:r>
              <a:rPr lang="en-FI" dirty="0"/>
              <a:t> </a:t>
            </a:r>
            <a:r>
              <a:rPr lang="en-FI" dirty="0" err="1"/>
              <a:t>värisevät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niistä</a:t>
            </a:r>
            <a:r>
              <a:rPr lang="en-FI" dirty="0"/>
              <a:t> </a:t>
            </a:r>
            <a:r>
              <a:rPr lang="en-FI" dirty="0" err="1"/>
              <a:t>tulee</a:t>
            </a:r>
            <a:r>
              <a:rPr lang="en-FI" dirty="0"/>
              <a:t> </a:t>
            </a:r>
            <a:r>
              <a:rPr lang="en-FI" dirty="0" err="1"/>
              <a:t>mäkättävä</a:t>
            </a:r>
            <a:r>
              <a:rPr lang="en-FI" dirty="0"/>
              <a:t> </a:t>
            </a:r>
            <a:r>
              <a:rPr lang="en-FI" dirty="0" err="1"/>
              <a:t>ääni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D80C1-94F6-47D9-A83A-820791B182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neck&#10;&#10;Description automatically generated with low confidence">
            <a:extLst>
              <a:ext uri="{FF2B5EF4-FFF2-40B4-BE49-F238E27FC236}">
                <a16:creationId xmlns:a16="http://schemas.microsoft.com/office/drawing/2014/main" id="{68453A63-0088-489A-83FB-D36EC9F031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" r="-30411" b="-64015"/>
          <a:stretch/>
        </p:blipFill>
        <p:spPr/>
      </p:pic>
      <p:pic>
        <p:nvPicPr>
          <p:cNvPr id="16" name="Picture Placeholder 15" descr="A bird with a long beak&#10;&#10;Description automatically generated with medium confidence">
            <a:extLst>
              <a:ext uri="{FF2B5EF4-FFF2-40B4-BE49-F238E27FC236}">
                <a16:creationId xmlns:a16="http://schemas.microsoft.com/office/drawing/2014/main" id="{0C3DAA7C-2EDB-42DB-B2FE-87E11DB5867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47935" y="4379898"/>
            <a:ext cx="2852737" cy="1668462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3D5D9-871F-4D16-BC05-CAAD2A261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7935" y="6048360"/>
            <a:ext cx="2179914" cy="387654"/>
          </a:xfrm>
        </p:spPr>
        <p:txBody>
          <a:bodyPr/>
          <a:lstStyle/>
          <a:p>
            <a:r>
              <a:rPr lang="en-FI" dirty="0" err="1"/>
              <a:t>Lehtokurppa</a:t>
            </a:r>
            <a:endParaRPr lang="en-FI" dirty="0"/>
          </a:p>
        </p:txBody>
      </p:sp>
      <p:pic>
        <p:nvPicPr>
          <p:cNvPr id="13" name="Picture 12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E4BBDE5F-20E2-4AA4-8310-552894436E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5107" y="2622678"/>
            <a:ext cx="2237276" cy="161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6281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728</TotalTime>
  <Words>583</Words>
  <Application>Microsoft Office PowerPoint</Application>
  <PresentationFormat>Näytössä katseltava diaesitys (4:3)</PresentationFormat>
  <Paragraphs>171</Paragraphs>
  <Slides>21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5" baseType="lpstr">
      <vt:lpstr>Arial</vt:lpstr>
      <vt:lpstr>Segoe UI</vt:lpstr>
      <vt:lpstr>Verdana</vt:lpstr>
      <vt:lpstr>1_Ppt0000001</vt:lpstr>
      <vt:lpstr>LAULUJOUTSEN</vt:lpstr>
      <vt:lpstr>MERIHANHI</vt:lpstr>
      <vt:lpstr>SINISORSA</vt:lpstr>
      <vt:lpstr>HAAPANA</vt:lpstr>
      <vt:lpstr>TAVI</vt:lpstr>
      <vt:lpstr>TELKKÄ</vt:lpstr>
      <vt:lpstr>TUKKASOTKA</vt:lpstr>
      <vt:lpstr>ISOKOSKELO</vt:lpstr>
      <vt:lpstr>TUKKAKOSKELO</vt:lpstr>
      <vt:lpstr>KUIKKA</vt:lpstr>
      <vt:lpstr>SILKKIUIKKU</vt:lpstr>
      <vt:lpstr>NOKIKANA</vt:lpstr>
      <vt:lpstr>HARMAAHAIKARA</vt:lpstr>
      <vt:lpstr>KURKI</vt:lpstr>
      <vt:lpstr>MERIHARAKKA</vt:lpstr>
      <vt:lpstr>TÖYHTÖHYYPPÄ</vt:lpstr>
      <vt:lpstr>RANTASIPI</vt:lpstr>
      <vt:lpstr>PUNAJALKAVIKLO</vt:lpstr>
      <vt:lpstr>SUOKUKKO</vt:lpstr>
      <vt:lpstr>KUOVI</vt:lpstr>
      <vt:lpstr>TAIVAANVUOHI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Inka IP. Plit</cp:lastModifiedBy>
  <cp:revision>179</cp:revision>
  <dcterms:created xsi:type="dcterms:W3CDTF">2019-03-20T16:49:39Z</dcterms:created>
  <dcterms:modified xsi:type="dcterms:W3CDTF">2025-07-29T12:52:00Z</dcterms:modified>
</cp:coreProperties>
</file>