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83" r:id="rId3"/>
    <p:sldId id="295" r:id="rId4"/>
    <p:sldId id="296" r:id="rId5"/>
    <p:sldId id="294" r:id="rId6"/>
    <p:sldId id="297" r:id="rId7"/>
    <p:sldId id="300" r:id="rId8"/>
    <p:sldId id="303" r:id="rId9"/>
    <p:sldId id="304" r:id="rId10"/>
    <p:sldId id="306" r:id="rId11"/>
    <p:sldId id="285" r:id="rId12"/>
    <p:sldId id="307" r:id="rId13"/>
    <p:sldId id="308" r:id="rId14"/>
    <p:sldId id="287" r:id="rId15"/>
    <p:sldId id="291" r:id="rId16"/>
    <p:sldId id="293" r:id="rId17"/>
    <p:sldId id="319" r:id="rId18"/>
    <p:sldId id="320" r:id="rId19"/>
    <p:sldId id="321" r:id="rId20"/>
    <p:sldId id="322" r:id="rId21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106" y="1670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5D96-5B21-4C1A-AC93-D13B2704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TALITIAINEN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AACC6-BE5A-4C9E-B556-35335758C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BAEAB-8537-4229-8AFC-CD619A518A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pystyjuova</a:t>
            </a:r>
            <a:r>
              <a:rPr lang="en-FI" dirty="0"/>
              <a:t> </a:t>
            </a:r>
            <a:r>
              <a:rPr lang="en-FI" dirty="0" err="1"/>
              <a:t>vatsassa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Isot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poskilaikut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54D748-D4C6-4A87-80D0-4132754702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9C834E-E372-47AB-803A-7026D88328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Sinitiainen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83B3B0-7155-4491-B23C-EE63D0EB27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Kuusitiainen</a:t>
            </a:r>
            <a:endParaRPr lang="en-FI" dirty="0"/>
          </a:p>
        </p:txBody>
      </p:sp>
      <p:pic>
        <p:nvPicPr>
          <p:cNvPr id="11" name="Kuva 20" descr="Kuva, joka sisältää kohteen lintu, istuminen, pieni, laululintu&#10;&#10;Kuvaus luotu automaattisesti">
            <a:extLst>
              <a:ext uri="{FF2B5EF4-FFF2-40B4-BE49-F238E27FC236}">
                <a16:creationId xmlns:a16="http://schemas.microsoft.com/office/drawing/2014/main" id="{797627C7-1B77-4497-B05F-0F1F2105370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3414" y="228600"/>
            <a:ext cx="4995474" cy="3517366"/>
          </a:xfrm>
          <a:prstGeom prst="rect">
            <a:avLst/>
          </a:prstGeom>
        </p:spPr>
      </p:pic>
      <p:pic>
        <p:nvPicPr>
          <p:cNvPr id="12" name="Kuva 13" descr="Kuva, joka sisältää kohteen lintu, istuminen, eläin, pieni&#10;&#10;Kuvaus luotu automaattisesti">
            <a:extLst>
              <a:ext uri="{FF2B5EF4-FFF2-40B4-BE49-F238E27FC236}">
                <a16:creationId xmlns:a16="http://schemas.microsoft.com/office/drawing/2014/main" id="{91DE59C8-A2D9-440C-BA80-784CAB5BF8A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Kuva 15" descr="Kuva, joka sisältää kohteen lintu, pieni, istuminen, puu&#10;&#10;Kuvaus luotu automaattisesti">
            <a:extLst>
              <a:ext uri="{FF2B5EF4-FFF2-40B4-BE49-F238E27FC236}">
                <a16:creationId xmlns:a16="http://schemas.microsoft.com/office/drawing/2014/main" id="{D4C8ECD4-E721-41F9-88B2-62FF7BECC93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6686" y="4354513"/>
            <a:ext cx="2702202" cy="170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78229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162B4-4811-421A-AD4D-30FE3ABB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SINITIAINEN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7990A-2441-4E2E-9BBF-61243CADA4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2A0FD-BF31-4043-B39A-7041377426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  <a:p>
            <a:r>
              <a:rPr lang="en-FI" dirty="0" err="1"/>
              <a:t>Sininen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, </a:t>
            </a:r>
            <a:r>
              <a:rPr lang="en-FI" dirty="0" err="1"/>
              <a:t>niska</a:t>
            </a:r>
            <a:r>
              <a:rPr lang="en-FI" dirty="0"/>
              <a:t>,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poskilaikut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silmäjuova</a:t>
            </a:r>
            <a:endParaRPr lang="en-FI" dirty="0"/>
          </a:p>
          <a:p>
            <a:r>
              <a:rPr lang="fi-FI" dirty="0"/>
              <a:t>V</a:t>
            </a:r>
            <a:r>
              <a:rPr lang="en-FI" dirty="0" err="1"/>
              <a:t>ain</a:t>
            </a:r>
            <a:r>
              <a:rPr lang="en-FI" dirty="0"/>
              <a:t>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pystyjuova</a:t>
            </a:r>
            <a:r>
              <a:rPr lang="en-FI" dirty="0"/>
              <a:t> </a:t>
            </a:r>
            <a:r>
              <a:rPr lang="en-FI" dirty="0" err="1"/>
              <a:t>vatsassa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FBCB0-B3B3-4DFA-B89C-4D31E0F597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C41BB2-7149-40E3-BD1E-20B4D96536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Talitiainen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79B56D-C0A4-49E0-B2D5-4E181D17CC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Kuusitiainen</a:t>
            </a:r>
            <a:endParaRPr lang="en-FI" dirty="0"/>
          </a:p>
        </p:txBody>
      </p:sp>
      <p:pic>
        <p:nvPicPr>
          <p:cNvPr id="11" name="Kuva 13" descr="Kuva, joka sisältää kohteen lintu, istuminen, eläin, pieni&#10;&#10;Kuvaus luotu automaattisesti">
            <a:extLst>
              <a:ext uri="{FF2B5EF4-FFF2-40B4-BE49-F238E27FC236}">
                <a16:creationId xmlns:a16="http://schemas.microsoft.com/office/drawing/2014/main" id="{3DE4C57E-E6EF-4B47-A6F3-608A2513161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 22" descr="Kuva, joka sisältää kohteen puu, eläin, lintu, istuminen&#10;&#10;Kuvaus luotu automaattisesti">
            <a:extLst>
              <a:ext uri="{FF2B5EF4-FFF2-40B4-BE49-F238E27FC236}">
                <a16:creationId xmlns:a16="http://schemas.microsoft.com/office/drawing/2014/main" id="{9DB57C7D-06C2-4D0E-B385-C9EB35C9DE8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Kuva 15" descr="Kuva, joka sisältää kohteen lintu, pieni, istuminen, puu&#10;&#10;Kuvaus luotu automaattisesti">
            <a:extLst>
              <a:ext uri="{FF2B5EF4-FFF2-40B4-BE49-F238E27FC236}">
                <a16:creationId xmlns:a16="http://schemas.microsoft.com/office/drawing/2014/main" id="{C156D931-6DC3-41CE-B30B-48C033CD3B1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9068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83DC-5ECC-435B-9FF9-9C1B3872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HAARAPÄÄSKY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667BC-A00D-437A-A496-11D547BAF8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4" y="934488"/>
            <a:ext cx="3865054" cy="337722"/>
          </a:xfrm>
        </p:spPr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 </a:t>
            </a:r>
            <a:r>
              <a:rPr lang="en-FI" sz="1600" dirty="0"/>
              <a:t>(</a:t>
            </a:r>
            <a:r>
              <a:rPr lang="en-FI" sz="1600" dirty="0" err="1"/>
              <a:t>josta</a:t>
            </a:r>
            <a:r>
              <a:rPr lang="en-FI" sz="1600" dirty="0"/>
              <a:t> </a:t>
            </a:r>
            <a:r>
              <a:rPr lang="en-FI" sz="1600" dirty="0" err="1"/>
              <a:t>pyrstö</a:t>
            </a:r>
            <a:r>
              <a:rPr lang="en-FI" sz="1600" dirty="0"/>
              <a:t> 4 cm)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1DADF-0AB9-48B6-863C-24F63CF947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 (</a:t>
            </a:r>
            <a:r>
              <a:rPr lang="en-FI" dirty="0" err="1"/>
              <a:t>sinikiiltoinen</a:t>
            </a:r>
            <a:r>
              <a:rPr lang="en-FI" dirty="0"/>
              <a:t>)</a:t>
            </a:r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ohuet</a:t>
            </a:r>
            <a:r>
              <a:rPr lang="en-FI" dirty="0"/>
              <a:t> </a:t>
            </a:r>
            <a:r>
              <a:rPr lang="en-FI" dirty="0" err="1"/>
              <a:t>pyrstösulat</a:t>
            </a:r>
            <a:r>
              <a:rPr lang="en-FI" dirty="0"/>
              <a:t>, </a:t>
            </a:r>
            <a:r>
              <a:rPr lang="en-FI" dirty="0" err="1"/>
              <a:t>haarapyrstö</a:t>
            </a:r>
            <a:endParaRPr lang="en-FI" dirty="0"/>
          </a:p>
          <a:p>
            <a:r>
              <a:rPr lang="en-FI" dirty="0" err="1"/>
              <a:t>Tummanpunainen</a:t>
            </a:r>
            <a:r>
              <a:rPr lang="en-FI" dirty="0"/>
              <a:t> </a:t>
            </a:r>
            <a:r>
              <a:rPr lang="en-FI" dirty="0" err="1"/>
              <a:t>otsa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DDDBD-888A-4C49-A010-5F1C1C672D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B6EB7D-D4D2-4A7A-BAF8-27EB1BB111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Räystäspääsky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1C7E7B-D63B-47D4-BC07-61947C9104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Tervapääsky</a:t>
            </a:r>
            <a:endParaRPr lang="en-FI" dirty="0"/>
          </a:p>
        </p:txBody>
      </p:sp>
      <p:pic>
        <p:nvPicPr>
          <p:cNvPr id="11" name="Kuva 5" descr="Kuva, joka sisältää kohteen lintu, istuminen, ulko, eläin&#10;&#10;Kuvaus luotu automaattisesti">
            <a:extLst>
              <a:ext uri="{FF2B5EF4-FFF2-40B4-BE49-F238E27FC236}">
                <a16:creationId xmlns:a16="http://schemas.microsoft.com/office/drawing/2014/main" id="{74F66AA9-A8DF-4648-8F77-7BFA8997EC4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0168" y="303119"/>
            <a:ext cx="4614262" cy="3841844"/>
          </a:xfrm>
          <a:prstGeom prst="rect">
            <a:avLst/>
          </a:prstGeom>
        </p:spPr>
      </p:pic>
      <p:pic>
        <p:nvPicPr>
          <p:cNvPr id="12" name="Kuva 8" descr="Kuva, joka sisältää kohteen lintu, maa, ulko, eläin&#10;&#10;Kuvaus luotu automaattisesti">
            <a:extLst>
              <a:ext uri="{FF2B5EF4-FFF2-40B4-BE49-F238E27FC236}">
                <a16:creationId xmlns:a16="http://schemas.microsoft.com/office/drawing/2014/main" id="{7CB4E0FB-74A1-436B-AE48-40DE5024B87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5824E18A-FF40-49E9-A51F-CEE7066E45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18288" y="3762375"/>
            <a:ext cx="1668462" cy="285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01387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B07F-B311-4F69-9249-35ECBC3A3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825875" cy="556521"/>
          </a:xfrm>
        </p:spPr>
        <p:txBody>
          <a:bodyPr/>
          <a:lstStyle/>
          <a:p>
            <a:r>
              <a:rPr lang="en-FI" dirty="0"/>
              <a:t>RÄYSTÄSPÄÄSKY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8BF4C-36F1-4474-AB3E-AFCB19DB79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306FE-6D30-479C-B2B8-D3F645065F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Alaselkä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selkä</a:t>
            </a:r>
            <a:r>
              <a:rPr lang="en-FI" dirty="0"/>
              <a:t> </a:t>
            </a:r>
            <a:r>
              <a:rPr lang="en-FI" dirty="0" err="1"/>
              <a:t>muuten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(</a:t>
            </a:r>
            <a:r>
              <a:rPr lang="en-FI" dirty="0" err="1"/>
              <a:t>sinikiiltoiset</a:t>
            </a:r>
            <a:r>
              <a:rPr lang="en-FI" dirty="0"/>
              <a:t>) </a:t>
            </a:r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lovi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128649-0B40-4659-A7BE-9AC3D88B71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outdoor, bird, black&#10;&#10;Description automatically generated">
            <a:extLst>
              <a:ext uri="{FF2B5EF4-FFF2-40B4-BE49-F238E27FC236}">
                <a16:creationId xmlns:a16="http://schemas.microsoft.com/office/drawing/2014/main" id="{DFA5582E-D7A7-4A3C-9F2E-1383F298510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76F43D5-1616-43B4-B520-8644225C63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Haarapääsky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29D093-5181-467E-8EEA-70C0D88268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Tervapääsky</a:t>
            </a:r>
            <a:endParaRPr lang="en-FI" dirty="0"/>
          </a:p>
        </p:txBody>
      </p:sp>
      <p:pic>
        <p:nvPicPr>
          <p:cNvPr id="13" name="Kuva 5" descr="Kuva, joka sisältää kohteen lintu, istuminen, ulko, eläin&#10;&#10;Kuvaus luotu automaattisesti">
            <a:extLst>
              <a:ext uri="{FF2B5EF4-FFF2-40B4-BE49-F238E27FC236}">
                <a16:creationId xmlns:a16="http://schemas.microsoft.com/office/drawing/2014/main" id="{7FA6C801-D71B-4434-8C3D-7BFD78412AD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F8E2292C-E6D8-4A88-9AB5-3854E560258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"/>
          <a:stretch/>
        </p:blipFill>
        <p:spPr>
          <a:xfrm rot="5400000">
            <a:off x="6618288" y="3762375"/>
            <a:ext cx="1668462" cy="285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3459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6827-8FC5-4B84-9349-A1F393A0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TERVAPÄÄSKY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0C189-2055-4024-AD85-B4D922183A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D66BB-0C62-4F94-860C-8AD180962D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, </a:t>
            </a:r>
            <a:r>
              <a:rPr lang="en-FI" dirty="0" err="1"/>
              <a:t>kurkussa</a:t>
            </a:r>
            <a:r>
              <a:rPr lang="en-FI" dirty="0"/>
              <a:t> </a:t>
            </a:r>
            <a:r>
              <a:rPr lang="en-FI" dirty="0" err="1"/>
              <a:t>hiukan</a:t>
            </a:r>
            <a:r>
              <a:rPr lang="en-FI" dirty="0"/>
              <a:t> </a:t>
            </a:r>
            <a:r>
              <a:rPr lang="en-FI" dirty="0" err="1"/>
              <a:t>vaaleaa</a:t>
            </a:r>
            <a:endParaRPr lang="en-FI" dirty="0"/>
          </a:p>
          <a:p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pitkät</a:t>
            </a:r>
            <a:r>
              <a:rPr lang="en-FI" dirty="0"/>
              <a:t>,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hiukan</a:t>
            </a:r>
            <a:r>
              <a:rPr lang="en-FI" dirty="0"/>
              <a:t> </a:t>
            </a:r>
            <a:r>
              <a:rPr lang="en-FI" dirty="0" err="1"/>
              <a:t>kaarevat</a:t>
            </a:r>
            <a:r>
              <a:rPr lang="en-FI" dirty="0"/>
              <a:t> (“</a:t>
            </a:r>
            <a:r>
              <a:rPr lang="en-FI" dirty="0" err="1"/>
              <a:t>sirpit</a:t>
            </a:r>
            <a:r>
              <a:rPr lang="en-FI" dirty="0"/>
              <a:t>”)</a:t>
            </a:r>
          </a:p>
          <a:p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lovi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laskeudu</a:t>
            </a:r>
            <a:r>
              <a:rPr lang="en-FI" dirty="0"/>
              <a:t> </a:t>
            </a:r>
            <a:r>
              <a:rPr lang="en-FI" dirty="0" err="1"/>
              <a:t>koskaan</a:t>
            </a:r>
            <a:r>
              <a:rPr lang="en-FI" dirty="0"/>
              <a:t> </a:t>
            </a:r>
            <a:r>
              <a:rPr lang="en-FI" dirty="0" err="1"/>
              <a:t>maahan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14FD7D-2379-4B23-ABAF-21CFA55CE3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4" name="Picture Placeholder 13" descr="A picture containing outdoor, bird, black&#10;&#10;Description automatically generated">
            <a:extLst>
              <a:ext uri="{FF2B5EF4-FFF2-40B4-BE49-F238E27FC236}">
                <a16:creationId xmlns:a16="http://schemas.microsoft.com/office/drawing/2014/main" id="{125C043F-CC27-4EC8-B249-B41F59183A8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A88231-41B7-484B-A527-F73F4F8228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Haarapääsky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6506E1-9712-43E4-BC8E-2C938A6A72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Räystäspääsky</a:t>
            </a:r>
            <a:endParaRPr lang="en-FI" dirty="0"/>
          </a:p>
        </p:txBody>
      </p:sp>
      <p:pic>
        <p:nvPicPr>
          <p:cNvPr id="11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6FB714FE-E980-489A-9BC5-16D9A01699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5125" y="228600"/>
            <a:ext cx="4703763" cy="3916363"/>
          </a:xfrm>
        </p:spPr>
      </p:pic>
      <p:pic>
        <p:nvPicPr>
          <p:cNvPr id="12" name="Kuva 5">
            <a:extLst>
              <a:ext uri="{FF2B5EF4-FFF2-40B4-BE49-F238E27FC236}">
                <a16:creationId xmlns:a16="http://schemas.microsoft.com/office/drawing/2014/main" id="{944ED43D-6E56-466B-8E72-B590D6FBCAB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67060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891F-93CF-4A98-B375-51026F0E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KIURU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C6466-FF49-4E8A-ADE4-A0BE188B85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9ABAA-9F6C-45D9-87DA-3CE9A408A1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Päälaella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töyhtö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aina</a:t>
            </a:r>
            <a:r>
              <a:rPr lang="en-FI" dirty="0"/>
              <a:t> </a:t>
            </a:r>
            <a:r>
              <a:rPr lang="en-FI" dirty="0" err="1"/>
              <a:t>näy</a:t>
            </a:r>
            <a:r>
              <a:rPr lang="en-FI" dirty="0"/>
              <a:t>)</a:t>
            </a:r>
          </a:p>
          <a:p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pyrstönreunat</a:t>
            </a:r>
            <a:endParaRPr lang="en-FI" dirty="0"/>
          </a:p>
          <a:p>
            <a:r>
              <a:rPr lang="en-FI" dirty="0" err="1"/>
              <a:t>Paksumpi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samannäköisillä</a:t>
            </a:r>
            <a:r>
              <a:rPr lang="en-FI" dirty="0"/>
              <a:t> </a:t>
            </a:r>
            <a:r>
              <a:rPr lang="en-FI" dirty="0" err="1"/>
              <a:t>lajeilla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E73D03-524C-4DCB-A443-64FBAFB849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4" name="Picture Placeholder 13" descr="A small brown bird on a wire&#10;&#10;Description automatically generated with low confidence">
            <a:extLst>
              <a:ext uri="{FF2B5EF4-FFF2-40B4-BE49-F238E27FC236}">
                <a16:creationId xmlns:a16="http://schemas.microsoft.com/office/drawing/2014/main" id="{20948476-11A7-406C-94EC-4391D585BB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532DB80-E7F2-4AB6-932A-B5FF6A621D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Harmaasieppo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A0DB85-D1CF-45BF-B344-227500035A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Niittykirvinen</a:t>
            </a:r>
            <a:endParaRPr lang="en-FI" dirty="0"/>
          </a:p>
        </p:txBody>
      </p:sp>
      <p:pic>
        <p:nvPicPr>
          <p:cNvPr id="11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A44254C5-A408-4DD2-B7AD-5E947A16FD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7637" y="227326"/>
            <a:ext cx="4402951" cy="3665906"/>
          </a:xfrm>
        </p:spPr>
      </p:pic>
      <p:pic>
        <p:nvPicPr>
          <p:cNvPr id="12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BE724413-D0C1-49F2-BFE8-D2F04EE34CD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698026017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5E45-D565-49EA-91DC-8A0BBF137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VÄSTÄRÄKKI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A71C3-4F37-459C-B32E-FB4F677CFA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9356D-3F97-43A0-AB3A-9CECF9CD0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Musta-valko-harmaa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, </a:t>
            </a:r>
            <a:r>
              <a:rPr lang="en-FI" dirty="0" err="1"/>
              <a:t>naama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keikuttaa</a:t>
            </a:r>
            <a:r>
              <a:rPr lang="en-FI" dirty="0"/>
              <a:t> </a:t>
            </a:r>
            <a:r>
              <a:rPr lang="en-FI" dirty="0" err="1"/>
              <a:t>sitä</a:t>
            </a:r>
            <a:r>
              <a:rPr lang="en-FI" dirty="0"/>
              <a:t> </a:t>
            </a:r>
            <a:r>
              <a:rPr lang="en-FI" dirty="0" err="1"/>
              <a:t>maassa</a:t>
            </a:r>
            <a:r>
              <a:rPr lang="en-FI" dirty="0"/>
              <a:t> </a:t>
            </a:r>
            <a:r>
              <a:rPr lang="en-FI" dirty="0" err="1"/>
              <a:t>ollessaan</a:t>
            </a:r>
            <a:r>
              <a:rPr lang="en-FI" dirty="0"/>
              <a:t> </a:t>
            </a:r>
            <a:r>
              <a:rPr lang="en-FI" dirty="0" err="1"/>
              <a:t>ylös</a:t>
            </a:r>
            <a:r>
              <a:rPr lang="en-FI" dirty="0"/>
              <a:t>-alas</a:t>
            </a:r>
          </a:p>
        </p:txBody>
      </p:sp>
      <p:pic>
        <p:nvPicPr>
          <p:cNvPr id="7" name="Picture Placeholder 6" descr="A bird standing on a rock&#10;&#10;Description automatically generated">
            <a:extLst>
              <a:ext uri="{FF2B5EF4-FFF2-40B4-BE49-F238E27FC236}">
                <a16:creationId xmlns:a16="http://schemas.microsoft.com/office/drawing/2014/main" id="{0309A265-41E3-4256-BE8F-67E114BC9F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6901" y="228670"/>
            <a:ext cx="4433688" cy="4611584"/>
          </a:xfrm>
        </p:spPr>
      </p:pic>
    </p:spTree>
    <p:extLst>
      <p:ext uri="{BB962C8B-B14F-4D97-AF65-F5344CB8AC3E}">
        <p14:creationId xmlns:p14="http://schemas.microsoft.com/office/powerpoint/2010/main" val="3796844169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A940-9B33-419C-B922-23B63D93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PUNARINTA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02159-CF00-451E-AED4-F9C1D710FB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3C567-C529-4204-8B94-4923433A8B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Oranssinpunainen</a:t>
            </a:r>
            <a:r>
              <a:rPr lang="en-FI" dirty="0"/>
              <a:t> </a:t>
            </a:r>
            <a:r>
              <a:rPr lang="en-FI" dirty="0" err="1"/>
              <a:t>naama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rinta</a:t>
            </a:r>
            <a:endParaRPr lang="en-FI" dirty="0"/>
          </a:p>
          <a:p>
            <a:r>
              <a:rPr lang="en-FI" dirty="0" err="1"/>
              <a:t>Erottuva</a:t>
            </a:r>
            <a:r>
              <a:rPr lang="en-FI" dirty="0"/>
              <a:t> “</a:t>
            </a:r>
            <a:r>
              <a:rPr lang="en-FI" dirty="0" err="1"/>
              <a:t>nappisilmä</a:t>
            </a:r>
            <a:r>
              <a:rPr lang="en-FI" dirty="0"/>
              <a:t>”</a:t>
            </a:r>
          </a:p>
          <a:p>
            <a:r>
              <a:rPr lang="en-FI" dirty="0" err="1"/>
              <a:t>Selkäpuoli</a:t>
            </a:r>
            <a:r>
              <a:rPr lang="en-FI" dirty="0"/>
              <a:t> </a:t>
            </a:r>
            <a:r>
              <a:rPr lang="en-FI" dirty="0" err="1"/>
              <a:t>ruskeanharmaa</a:t>
            </a:r>
            <a:endParaRPr lang="en-FI" dirty="0"/>
          </a:p>
          <a:p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EFB3D3-D7EA-4FB7-B832-98A098F036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small bird on a rock&#10;&#10;Description automatically generated with medium confidence">
            <a:extLst>
              <a:ext uri="{FF2B5EF4-FFF2-40B4-BE49-F238E27FC236}">
                <a16:creationId xmlns:a16="http://schemas.microsoft.com/office/drawing/2014/main" id="{145BFC26-CA63-48BC-95F8-8B03943D14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91886"/>
            <a:ext cx="4407941" cy="336176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82A7D4-CA2E-49EB-9FB1-A35BAABFAC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Punatulkku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8D89872-919C-4760-92D4-D49BC758FA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Järripeippo</a:t>
            </a:r>
            <a:endParaRPr lang="en-FI" dirty="0"/>
          </a:p>
        </p:txBody>
      </p:sp>
      <p:pic>
        <p:nvPicPr>
          <p:cNvPr id="13" name="Kuva 2" descr="Kuva, joka sisältää kohteen lintu, pieni, eläin, ulko&#10;&#10;Kuvaus luotu automaattisesti">
            <a:extLst>
              <a:ext uri="{FF2B5EF4-FFF2-40B4-BE49-F238E27FC236}">
                <a16:creationId xmlns:a16="http://schemas.microsoft.com/office/drawing/2014/main" id="{D00545A3-2F19-402A-B907-05227FF7591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3E057098-338F-4750-83F8-01D1857A209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23864591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E102-EDD5-4622-8C63-0748DE9A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KIVITASKU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33F1C-BEF9-4082-B5BE-91B4AE75A9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E4DCB-A85E-45E3-9689-A241D8ACCA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musta</a:t>
            </a:r>
            <a:r>
              <a:rPr lang="en-FI" dirty="0"/>
              <a:t> “</a:t>
            </a:r>
            <a:r>
              <a:rPr lang="en-FI" dirty="0" err="1"/>
              <a:t>rosvonaamari</a:t>
            </a:r>
            <a:r>
              <a:rPr lang="en-FI" dirty="0"/>
              <a:t>”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silmäkulmajuova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r>
              <a:rPr lang="en-FI" dirty="0"/>
              <a:t>, </a:t>
            </a:r>
            <a:r>
              <a:rPr lang="en-FI" dirty="0" err="1"/>
              <a:t>tummat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kellanruskea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T-</a:t>
            </a:r>
            <a:r>
              <a:rPr lang="en-FI" dirty="0" err="1"/>
              <a:t>kirjain</a:t>
            </a:r>
            <a:r>
              <a:rPr lang="en-FI" dirty="0"/>
              <a:t> </a:t>
            </a:r>
            <a:r>
              <a:rPr lang="en-FI" dirty="0" err="1"/>
              <a:t>nurinpäin</a:t>
            </a:r>
            <a:r>
              <a:rPr lang="en-FI" dirty="0"/>
              <a:t> (</a:t>
            </a:r>
            <a:r>
              <a:rPr lang="en-FI" dirty="0" err="1"/>
              <a:t>näkyy</a:t>
            </a:r>
            <a:r>
              <a:rPr lang="en-FI" dirty="0"/>
              <a:t> </a:t>
            </a:r>
            <a:r>
              <a:rPr lang="en-FI" dirty="0" err="1"/>
              <a:t>lennossa</a:t>
            </a:r>
            <a:r>
              <a:rPr lang="en-FI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751206-1983-4247-B701-FB5327D4F8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AA111C3-D0A6-4DFC-A025-C2E3D1979D7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ADD3ADCF-29CC-4776-B087-43C36E41862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EA0C4E-6B52-4B6B-9547-E2071AE588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Pensastasku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905152-2C54-4223-B205-224104A5A7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Västäräkki</a:t>
            </a:r>
            <a:endParaRPr lang="en-FI" dirty="0"/>
          </a:p>
        </p:txBody>
      </p:sp>
      <p:pic>
        <p:nvPicPr>
          <p:cNvPr id="11" name="Kuvan paikkamerkki 6" descr="Kuva, joka sisältää kohteen lintu, ulko, eläin, istuminen&#10;&#10;Kuvaus luotu automaattisesti">
            <a:extLst>
              <a:ext uri="{FF2B5EF4-FFF2-40B4-BE49-F238E27FC236}">
                <a16:creationId xmlns:a16="http://schemas.microsoft.com/office/drawing/2014/main" id="{5625F8F4-94DE-4CD2-8EDB-BF67DE73D38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/>
        </p:blipFill>
        <p:spPr>
          <a:xfrm>
            <a:off x="4175125" y="228600"/>
            <a:ext cx="4703763" cy="3916363"/>
          </a:xfrm>
        </p:spPr>
      </p:pic>
    </p:spTree>
    <p:extLst>
      <p:ext uri="{BB962C8B-B14F-4D97-AF65-F5344CB8AC3E}">
        <p14:creationId xmlns:p14="http://schemas.microsoft.com/office/powerpoint/2010/main" val="1821095618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F677-9647-40A6-89CE-CDC3DE51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PAJULINTU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CE832-8D92-41B7-A7E4-F5B911E025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0A103-B92C-4E3D-9E9A-C62F35E1C8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kovin</a:t>
            </a:r>
            <a:r>
              <a:rPr lang="en-FI" dirty="0"/>
              <a:t> </a:t>
            </a:r>
            <a:r>
              <a:rPr lang="en-FI" dirty="0" err="1"/>
              <a:t>selkeitä</a:t>
            </a:r>
            <a:r>
              <a:rPr lang="en-FI" dirty="0"/>
              <a:t> </a:t>
            </a:r>
            <a:r>
              <a:rPr lang="en-FI" dirty="0" err="1"/>
              <a:t>tuntomerkkejä</a:t>
            </a:r>
            <a:endParaRPr lang="en-FI" dirty="0"/>
          </a:p>
          <a:p>
            <a:r>
              <a:rPr lang="en-FI" dirty="0" err="1"/>
              <a:t>Vihertävän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tai </a:t>
            </a:r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silmäkulmajuova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01FDF2-03EC-4CDE-B7BB-F41AE99A99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281FBA-4827-4D90-8264-D38B9588105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0BEA135-0166-437A-9469-50295A8F8C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63583B-4467-4743-82F1-4CD32C5C8E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Harmaasieppo</a:t>
            </a:r>
            <a:endParaRPr lang="en-FI" dirty="0"/>
          </a:p>
        </p:txBody>
      </p:sp>
      <p:pic>
        <p:nvPicPr>
          <p:cNvPr id="11" name="Kuva 5" descr="Kuva, joka sisältää kohteen puu, lintu, pieni, ulko&#10;&#10;Kuvaus luotu automaattisesti">
            <a:extLst>
              <a:ext uri="{FF2B5EF4-FFF2-40B4-BE49-F238E27FC236}">
                <a16:creationId xmlns:a16="http://schemas.microsoft.com/office/drawing/2014/main" id="{8797C017-93A6-459E-AA5F-A03A7C7B0D3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F89C0F35-3D52-4345-BC78-9212897D436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1553600597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40472-130A-4ED8-9D46-823202DF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KIRJOSIEPPO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A5B3C-AF82-4E6B-B167-BD48D5ABE3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C9EDE-24C3-45DF-9023-8068D6BF7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päältä</a:t>
            </a:r>
            <a:r>
              <a:rPr lang="en-FI" dirty="0"/>
              <a:t>,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alta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siipilaikku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572692-9169-4E2A-943B-5D4AF947FC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päältä</a:t>
            </a:r>
            <a:r>
              <a:rPr lang="en-FI" dirty="0"/>
              <a:t>,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alta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siipilaikku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AFE024-C84E-47FF-BDAB-8FF2B77258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429E86-612B-44E5-B77A-9AA94F63B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2" name="Picture Placeholder 11" descr="A bird perched on a fence&#10;&#10;Description automatically generated with low confidence">
            <a:extLst>
              <a:ext uri="{FF2B5EF4-FFF2-40B4-BE49-F238E27FC236}">
                <a16:creationId xmlns:a16="http://schemas.microsoft.com/office/drawing/2014/main" id="{B27C20FA-7480-4285-9BC9-8119313E027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429000"/>
            <a:ext cx="4016055" cy="2702860"/>
          </a:xfrm>
        </p:spPr>
      </p:pic>
      <p:pic>
        <p:nvPicPr>
          <p:cNvPr id="10" name="Kuva 2" descr="Kuva, joka sisältää kohteen lintu, istuminen, puu, ulko&#10;&#10;Kuvaus luotu automaattisesti">
            <a:extLst>
              <a:ext uri="{FF2B5EF4-FFF2-40B4-BE49-F238E27FC236}">
                <a16:creationId xmlns:a16="http://schemas.microsoft.com/office/drawing/2014/main" id="{82AB0721-09EA-4E3E-9281-D3831FA3D27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434095"/>
            <a:ext cx="4016055" cy="285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21499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Ruskeaviiruinen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harmaat</a:t>
            </a:r>
            <a:r>
              <a:rPr lang="en-FI" dirty="0"/>
              <a:t> </a:t>
            </a:r>
            <a:r>
              <a:rPr lang="en-FI" dirty="0" err="1"/>
              <a:t>posket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, </a:t>
            </a:r>
            <a:r>
              <a:rPr lang="en-FI" dirty="0" err="1"/>
              <a:t>mustaa</a:t>
            </a:r>
            <a:r>
              <a:rPr lang="en-FI" dirty="0"/>
              <a:t> </a:t>
            </a:r>
            <a:r>
              <a:rPr lang="en-FI" dirty="0" err="1"/>
              <a:t>rinnassa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harmaan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ruskean</a:t>
            </a:r>
            <a:r>
              <a:rPr lang="en-FI" dirty="0"/>
              <a:t> </a:t>
            </a:r>
            <a:r>
              <a:rPr lang="en-FI" dirty="0" err="1"/>
              <a:t>kirjava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Pikkuvarpunen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Peippo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)</a:t>
            </a:r>
          </a:p>
        </p:txBody>
      </p:sp>
      <p:pic>
        <p:nvPicPr>
          <p:cNvPr id="11" name="Kuva 12" descr="Kuva, joka sisältää kohteen ruoho, ulko, lintu, pieni&#10;&#10;Kuvaus luotu automaattisesti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 descr="Kuva, joka sisältää kohteen ruoho, ulko, eläin, lintu&#10;&#10;Kuvaus luotu automaattisesti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587" y="2390279"/>
            <a:ext cx="3027722" cy="1795839"/>
          </a:xfrm>
          <a:prstGeom prst="rect">
            <a:avLst/>
          </a:prstGeom>
        </p:spPr>
      </p:pic>
      <p:pic>
        <p:nvPicPr>
          <p:cNvPr id="13" name="Picture Placeholder 9" descr="A group of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FF7B7EA3-3C31-4967-9E21-F4103FA8921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738" cy="1677987"/>
          </a:xfrm>
          <a:prstGeom prst="rect">
            <a:avLst/>
          </a:prstGeom>
        </p:spPr>
      </p:pic>
      <p:pic>
        <p:nvPicPr>
          <p:cNvPr id="14" name="Kuva 12" descr="Kuva, joka sisältää kohteen lintu, eläin, pieni, laululintu&#10;&#10;Kuvaus luotu automaattisesti">
            <a:extLst>
              <a:ext uri="{FF2B5EF4-FFF2-40B4-BE49-F238E27FC236}">
                <a16:creationId xmlns:a16="http://schemas.microsoft.com/office/drawing/2014/main" id="{21FAEC9E-7A29-4A1A-B89C-00348D3B57D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8293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92E8-AF18-4FA9-B236-3F75BD25C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729824" cy="556521"/>
          </a:xfrm>
        </p:spPr>
        <p:txBody>
          <a:bodyPr/>
          <a:lstStyle/>
          <a:p>
            <a:r>
              <a:rPr lang="en-FI" dirty="0"/>
              <a:t>PIKKUVARPUNEN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0000-1034-485C-9C1B-1B07998671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1013E-816A-46BD-9D14-10B86D9A4A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Vaaleassa</a:t>
            </a:r>
            <a:r>
              <a:rPr lang="en-FI" dirty="0"/>
              <a:t> </a:t>
            </a:r>
            <a:r>
              <a:rPr lang="en-FI" dirty="0" err="1"/>
              <a:t>poskessa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täplä</a:t>
            </a:r>
            <a:endParaRPr lang="en-FI" dirty="0"/>
          </a:p>
          <a:p>
            <a:r>
              <a:rPr lang="en-FI" dirty="0" err="1"/>
              <a:t>Suklaanruskea</a:t>
            </a:r>
            <a:r>
              <a:rPr lang="en-FI" dirty="0"/>
              <a:t> </a:t>
            </a:r>
            <a:r>
              <a:rPr lang="en-FI" dirty="0" err="1"/>
              <a:t>päälaki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kaulus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4C75F-2E8A-4DB9-A740-CF2CAD7AC2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3D15E47-0822-4289-A125-E34CF57850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Varpunen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BAAD10-E520-4153-8056-AF0DFEA6E7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Pajusirkku</a:t>
            </a:r>
            <a:endParaRPr lang="en-FI" dirty="0"/>
          </a:p>
        </p:txBody>
      </p:sp>
      <p:pic>
        <p:nvPicPr>
          <p:cNvPr id="11" name="Picture Placeholder 9" descr="A group of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80DD34D3-79AA-44E1-AD32-E2F7943938F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5125" y="228600"/>
            <a:ext cx="4703763" cy="3916363"/>
          </a:xfrm>
        </p:spPr>
      </p:pic>
      <p:pic>
        <p:nvPicPr>
          <p:cNvPr id="12" name="Kuva 12" descr="Kuva, joka sisältää kohteen ruoho, ulko, lintu, pieni&#10;&#10;Kuvaus luotu automaattisesti">
            <a:extLst>
              <a:ext uri="{FF2B5EF4-FFF2-40B4-BE49-F238E27FC236}">
                <a16:creationId xmlns:a16="http://schemas.microsoft.com/office/drawing/2014/main" id="{9CB70931-9A52-4217-85A9-B0DDA72EEC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Picture Placeholder 11" descr="A bird perched on a post&#10;&#10;Description automatically generated with low confidence">
            <a:extLst>
              <a:ext uri="{FF2B5EF4-FFF2-40B4-BE49-F238E27FC236}">
                <a16:creationId xmlns:a16="http://schemas.microsoft.com/office/drawing/2014/main" id="{588C9C2F-7879-4409-9B3F-5A010D18AC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124105042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90F5-29D4-4F25-9BA6-0E2C4460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PEIPPO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5B00C-59E9-4A36-95E4-0A35564AC2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60D70-D724-4504-830D-9BAFFB39A6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Kaksi</a:t>
            </a:r>
            <a:r>
              <a:rPr lang="en-FI" dirty="0"/>
              <a:t> </a:t>
            </a:r>
            <a:r>
              <a:rPr lang="en-FI" dirty="0" err="1"/>
              <a:t>valkeaa</a:t>
            </a:r>
            <a:r>
              <a:rPr lang="en-FI" dirty="0"/>
              <a:t> </a:t>
            </a:r>
            <a:r>
              <a:rPr lang="en-FI" dirty="0" err="1"/>
              <a:t>siipijuovaa</a:t>
            </a:r>
            <a:endParaRPr lang="en-FI" dirty="0"/>
          </a:p>
          <a:p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 </a:t>
            </a:r>
            <a:r>
              <a:rPr lang="en-FI" dirty="0" err="1"/>
              <a:t>harmaansinertävät</a:t>
            </a:r>
            <a:endParaRPr lang="en-FI" dirty="0"/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posket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DC171A-8860-4E4C-8991-3E838DC004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Harmaanruskea</a:t>
            </a:r>
            <a:endParaRPr lang="en-FI" dirty="0"/>
          </a:p>
          <a:p>
            <a:r>
              <a:rPr lang="en-FI" dirty="0" err="1"/>
              <a:t>Kaksi</a:t>
            </a:r>
            <a:r>
              <a:rPr lang="en-FI" dirty="0"/>
              <a:t> </a:t>
            </a:r>
            <a:r>
              <a:rPr lang="en-FI" dirty="0" err="1"/>
              <a:t>valkeaa</a:t>
            </a:r>
            <a:r>
              <a:rPr lang="en-FI" dirty="0"/>
              <a:t> </a:t>
            </a:r>
            <a:r>
              <a:rPr lang="en-FI" dirty="0" err="1"/>
              <a:t>siipijuovaa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0A9CA3-C6CF-4F75-B337-DAFEBF57F4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B4BAC7-795B-40BF-862D-807464233A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0" name="Kuva 8" descr="Kuva, joka sisältää kohteen lintu, istuminen, pieni, ulko&#10;&#10;Kuvaus luotu automaattisesti">
            <a:extLst>
              <a:ext uri="{FF2B5EF4-FFF2-40B4-BE49-F238E27FC236}">
                <a16:creationId xmlns:a16="http://schemas.microsoft.com/office/drawing/2014/main" id="{133AAA2F-67F2-492B-AD37-CC7DD96F685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200400"/>
          </a:xfrm>
          <a:prstGeom prst="rect">
            <a:avLst/>
          </a:prstGeom>
        </p:spPr>
      </p:pic>
      <p:pic>
        <p:nvPicPr>
          <p:cNvPr id="11" name="Kuva 12" descr="Kuva, joka sisältää kohteen lintu, eläin, pieni, laululintu&#10;&#10;Kuvaus luotu automaattisesti">
            <a:extLst>
              <a:ext uri="{FF2B5EF4-FFF2-40B4-BE49-F238E27FC236}">
                <a16:creationId xmlns:a16="http://schemas.microsoft.com/office/drawing/2014/main" id="{F8371FAF-4380-496B-AB7D-E16B48F1FA2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557588"/>
            <a:ext cx="4703763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0969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D124-84E4-472C-8E7C-C83BE3BA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PUNATULKKU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E3987-DB70-42BF-8D85-00D9571E87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C16D8-3FDD-4E96-A5CF-606BE6CA75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r>
              <a:rPr lang="en-FI" dirty="0"/>
              <a:t>. </a:t>
            </a:r>
            <a:r>
              <a:rPr lang="en-FI" dirty="0" err="1"/>
              <a:t>Naaraalla</a:t>
            </a:r>
            <a:r>
              <a:rPr lang="en-FI" dirty="0"/>
              <a:t> </a:t>
            </a:r>
            <a:r>
              <a:rPr lang="en-FI" dirty="0" err="1"/>
              <a:t>punaisen</a:t>
            </a:r>
            <a:r>
              <a:rPr lang="en-FI" dirty="0"/>
              <a:t> </a:t>
            </a:r>
            <a:r>
              <a:rPr lang="en-FI" dirty="0" err="1"/>
              <a:t>tilalla</a:t>
            </a:r>
            <a:r>
              <a:rPr lang="en-FI" dirty="0"/>
              <a:t> </a:t>
            </a:r>
            <a:r>
              <a:rPr lang="en-FI" dirty="0" err="1"/>
              <a:t>harmaanruskeaa</a:t>
            </a:r>
            <a:r>
              <a:rPr lang="en-FI" dirty="0"/>
              <a:t>.</a:t>
            </a:r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Paksu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D0A54-2CD8-408C-AE5F-076DEAA082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itting on a tree branch&#10;&#10;Description automatically generated with medium confidence">
            <a:extLst>
              <a:ext uri="{FF2B5EF4-FFF2-40B4-BE49-F238E27FC236}">
                <a16:creationId xmlns:a16="http://schemas.microsoft.com/office/drawing/2014/main" id="{59A7764E-8D13-4FAF-A07C-B3ACAE718FF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52435D-3371-4FCF-A969-F82D879263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Punarinta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7B7FF9-9258-4C74-9416-5440D2519B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Järripeippo</a:t>
            </a:r>
            <a:endParaRPr lang="en-FI" dirty="0"/>
          </a:p>
        </p:txBody>
      </p:sp>
      <p:pic>
        <p:nvPicPr>
          <p:cNvPr id="13" name="Kuva 8" descr="Kuva, joka sisältää kohteen lintu, pieni, istuminen, eläin&#10;&#10;Kuvaus luotu automaattisesti">
            <a:extLst>
              <a:ext uri="{FF2B5EF4-FFF2-40B4-BE49-F238E27FC236}">
                <a16:creationId xmlns:a16="http://schemas.microsoft.com/office/drawing/2014/main" id="{5FBB6E66-FCF9-4133-A54E-D9B8A57375D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8214AD0F-1E29-4828-9EF9-F3C916CCCA8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406745234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5FFF-39E6-40D4-BEB2-B05DAC976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KELTASIRKKU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41368-9A32-4AB6-88F0-95B1E219FB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1670C-2C3C-431A-9989-E2CFF14C32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r>
              <a:rPr lang="en-FI" dirty="0"/>
              <a:t>. </a:t>
            </a:r>
            <a:r>
              <a:rPr lang="en-FI" dirty="0" err="1"/>
              <a:t>Naaraalla</a:t>
            </a:r>
            <a:r>
              <a:rPr lang="en-FI" dirty="0"/>
              <a:t> </a:t>
            </a:r>
            <a:r>
              <a:rPr lang="en-FI" dirty="0" err="1"/>
              <a:t>vähemmän</a:t>
            </a:r>
            <a:r>
              <a:rPr lang="en-FI" dirty="0"/>
              <a:t> </a:t>
            </a:r>
            <a:r>
              <a:rPr lang="en-FI" dirty="0" err="1"/>
              <a:t>keltaista</a:t>
            </a:r>
            <a:r>
              <a:rPr lang="en-FI" dirty="0"/>
              <a:t>.</a:t>
            </a:r>
          </a:p>
          <a:p>
            <a:r>
              <a:rPr lang="en-FI" dirty="0" err="1"/>
              <a:t>Punaruskea</a:t>
            </a:r>
            <a:r>
              <a:rPr lang="en-FI" dirty="0"/>
              <a:t> </a:t>
            </a:r>
            <a:r>
              <a:rPr lang="en-FI" dirty="0" err="1"/>
              <a:t>alaselkä</a:t>
            </a:r>
            <a:r>
              <a:rPr lang="en-FI" dirty="0"/>
              <a:t> (</a:t>
            </a:r>
            <a:r>
              <a:rPr lang="en-FI" dirty="0" err="1"/>
              <a:t>yläperä</a:t>
            </a:r>
            <a:r>
              <a:rPr lang="en-FI" dirty="0"/>
              <a:t>)</a:t>
            </a:r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BF83F-0B75-4F01-A6E7-A4E003D7FE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4D59A6-2947-41D0-934A-05D1397108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B910B77-81FB-40A4-8BE5-C2B827529B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8870-6314-41B4-9B06-3988D80BB5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Vihervarpunen</a:t>
            </a:r>
            <a:endParaRPr lang="en-FI" dirty="0"/>
          </a:p>
        </p:txBody>
      </p:sp>
      <p:pic>
        <p:nvPicPr>
          <p:cNvPr id="11" name="Kuva 2" descr="Kuva, joka sisältää kohteen lintu, ulko, eläin, istuminen&#10;&#10;Kuvaus luotu automaattisesti">
            <a:extLst>
              <a:ext uri="{FF2B5EF4-FFF2-40B4-BE49-F238E27FC236}">
                <a16:creationId xmlns:a16="http://schemas.microsoft.com/office/drawing/2014/main" id="{831B4D26-271D-48CC-9959-C1CC958FFA5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 5" descr="Kuva, joka sisältää kohteen eläin, lintu, pieni, istuminen&#10;&#10;Kuvaus luotu automaattisesti">
            <a:extLst>
              <a:ext uri="{FF2B5EF4-FFF2-40B4-BE49-F238E27FC236}">
                <a16:creationId xmlns:a16="http://schemas.microsoft.com/office/drawing/2014/main" id="{DE1DD965-0F73-4C76-8F39-FF505755E9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1048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48D3-A62F-41F1-A65D-2C79C211A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087132" cy="556521"/>
          </a:xfrm>
        </p:spPr>
        <p:txBody>
          <a:bodyPr/>
          <a:lstStyle/>
          <a:p>
            <a:r>
              <a:rPr lang="en-FI" dirty="0"/>
              <a:t>PUNAKYLKIRASTAS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66146-CACB-4648-A4CE-6EB70D9871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0CCD1-AE24-4FD7-BD8F-D8A18637DC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Ruskeanpunaista</a:t>
            </a:r>
            <a:r>
              <a:rPr lang="en-FI" dirty="0"/>
              <a:t> </a:t>
            </a:r>
            <a:r>
              <a:rPr lang="en-FI" dirty="0" err="1"/>
              <a:t>kyljissä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kainaloissa</a:t>
            </a:r>
            <a:endParaRPr lang="en-FI" dirty="0"/>
          </a:p>
          <a:p>
            <a:r>
              <a:rPr lang="en-FI" dirty="0" err="1"/>
              <a:t>Selvät</a:t>
            </a:r>
            <a:r>
              <a:rPr lang="en-FI" dirty="0"/>
              <a:t>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juovat</a:t>
            </a:r>
            <a:r>
              <a:rPr lang="en-FI" dirty="0"/>
              <a:t> </a:t>
            </a:r>
            <a:r>
              <a:rPr lang="en-FI" dirty="0" err="1"/>
              <a:t>päässä</a:t>
            </a:r>
            <a:endParaRPr lang="en-FI" dirty="0"/>
          </a:p>
          <a:p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rinta</a:t>
            </a:r>
            <a:endParaRPr lang="en-FI" dirty="0"/>
          </a:p>
          <a:p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8BC3EC-C712-4126-BFA2-D6A5530C62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6EE76BBD-77C9-48BA-97E8-665634C9834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6793" y="228599"/>
            <a:ext cx="4471334" cy="3916363"/>
          </a:xfrm>
        </p:spPr>
      </p:pic>
      <p:pic>
        <p:nvPicPr>
          <p:cNvPr id="14" name="Picture Placeholder 13" descr="A bird standing in the grass&#10;&#10;Description automatically generated with medium confidence">
            <a:extLst>
              <a:ext uri="{FF2B5EF4-FFF2-40B4-BE49-F238E27FC236}">
                <a16:creationId xmlns:a16="http://schemas.microsoft.com/office/drawing/2014/main" id="{F6E0B254-95C3-4754-BE20-778EEB0BAFA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bird perched on a tree branch&#10;&#10;Description automatically generated">
            <a:extLst>
              <a:ext uri="{FF2B5EF4-FFF2-40B4-BE49-F238E27FC236}">
                <a16:creationId xmlns:a16="http://schemas.microsoft.com/office/drawing/2014/main" id="{FABCA216-5D7C-4DDA-BA19-E8E4BA53908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1F353B-2AE0-40AD-8788-EA5F593469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Räkättirastas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CD2CDAF-93A2-42C6-B56A-823BAF24C2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948454" cy="387654"/>
          </a:xfrm>
        </p:spPr>
        <p:txBody>
          <a:bodyPr/>
          <a:lstStyle/>
          <a:p>
            <a:r>
              <a:rPr lang="en-FI" dirty="0" err="1"/>
              <a:t>Mustarastas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/</a:t>
            </a:r>
            <a:r>
              <a:rPr lang="en-FI" dirty="0" err="1"/>
              <a:t>nuori</a:t>
            </a:r>
            <a:r>
              <a:rPr lang="en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3689501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D0792-2E87-4E6A-A302-2DAA2ECEC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RÄKÄTTIRASTAS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8F630-F949-493D-9ADB-84DB1D905E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00BCF-61BF-4B24-9199-7A9CF723C5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</a:t>
            </a:r>
            <a:r>
              <a:rPr lang="fi-FI" dirty="0"/>
              <a:t>a</a:t>
            </a:r>
            <a:r>
              <a:rPr lang="en-FI" dirty="0" err="1"/>
              <a:t>rmaa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alaselkä</a:t>
            </a:r>
            <a:endParaRPr lang="en-FI" dirty="0"/>
          </a:p>
          <a:p>
            <a:r>
              <a:rPr lang="en-FI" dirty="0" err="1"/>
              <a:t>Täplikkäässä</a:t>
            </a:r>
            <a:r>
              <a:rPr lang="en-FI" dirty="0"/>
              <a:t> </a:t>
            </a:r>
            <a:r>
              <a:rPr lang="en-FI" dirty="0" err="1"/>
              <a:t>rinnassa</a:t>
            </a:r>
            <a:r>
              <a:rPr lang="en-FI" dirty="0"/>
              <a:t> </a:t>
            </a:r>
            <a:r>
              <a:rPr lang="en-FI" dirty="0" err="1"/>
              <a:t>oranssinruskeaa</a:t>
            </a:r>
            <a:r>
              <a:rPr lang="en-FI" dirty="0"/>
              <a:t> </a:t>
            </a:r>
            <a:r>
              <a:rPr lang="en-FI" dirty="0" err="1"/>
              <a:t>väriä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E31F5-5810-441D-9B16-0DAD1C2E3F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the grass&#10;&#10;Description automatically generated with medium confidence">
            <a:extLst>
              <a:ext uri="{FF2B5EF4-FFF2-40B4-BE49-F238E27FC236}">
                <a16:creationId xmlns:a16="http://schemas.microsoft.com/office/drawing/2014/main" id="{6ED5AEF7-1DE3-4E2E-B478-529BA08F09D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3427F-E988-4851-B59E-544D1680E8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Punakylkirastas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18EE35-1670-4DA0-B08F-D2660B2913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975349" cy="387654"/>
          </a:xfrm>
        </p:spPr>
        <p:txBody>
          <a:bodyPr/>
          <a:lstStyle/>
          <a:p>
            <a:r>
              <a:rPr lang="en-FI" dirty="0" err="1"/>
              <a:t>Mustarastas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/</a:t>
            </a:r>
            <a:r>
              <a:rPr lang="en-FI" dirty="0" err="1"/>
              <a:t>nuori</a:t>
            </a:r>
            <a:r>
              <a:rPr lang="en-FI" dirty="0"/>
              <a:t>)</a:t>
            </a:r>
          </a:p>
        </p:txBody>
      </p:sp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28667C4E-2D6C-49EB-AADF-A8A25A328DF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14" name="Picture Placeholder 11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A2F908BF-68FB-40B4-97C1-64B2CB4CF8F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1411358716"/>
      </p:ext>
    </p:extLst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MUSTARASTAS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Koiras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Oranssinkeltainen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silmärengas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vaihtelevan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vaihtelevan</a:t>
            </a:r>
            <a:r>
              <a:rPr lang="en-FI" dirty="0"/>
              <a:t> </a:t>
            </a:r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rinnasta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Kottarainen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FI" dirty="0"/>
          </a:p>
        </p:txBody>
      </p:sp>
      <p:pic>
        <p:nvPicPr>
          <p:cNvPr id="11" name="Kuva 12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587" y="2390279"/>
            <a:ext cx="3027722" cy="1795839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A0CB61-C936-4F90-AC1E-7627FA9EE1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15" name="Kuva 12">
            <a:extLst>
              <a:ext uri="{FF2B5EF4-FFF2-40B4-BE49-F238E27FC236}">
                <a16:creationId xmlns:a16="http://schemas.microsoft.com/office/drawing/2014/main" id="{F5FCC7DC-E715-49E1-8424-084350635E7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03383"/>
      </p:ext>
    </p:extLst>
  </p:cSld>
  <p:clrMapOvr>
    <a:masterClrMapping/>
  </p:clrMapOvr>
  <p:transition>
    <p:pull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C74E-85FD-4ACF-A2AC-3602EEB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KOTTARAINEN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16BCF-1B8D-4469-A08E-71D3B86823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28B4-BAB8-48D7-B93D-36BA0B998B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metallinkiiltoinen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vaaleita</a:t>
            </a:r>
            <a:r>
              <a:rPr lang="en-FI" dirty="0"/>
              <a:t> </a:t>
            </a:r>
            <a:r>
              <a:rPr lang="en-FI" dirty="0" err="1"/>
              <a:t>täpliä</a:t>
            </a:r>
            <a:endParaRPr lang="en-FI" dirty="0"/>
          </a:p>
          <a:p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kellertävä</a:t>
            </a:r>
            <a:r>
              <a:rPr lang="en-FI" dirty="0"/>
              <a:t> tai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lyhyt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494D3F-E53C-437D-91D4-AE6061E5BA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tyrannid, bird of prey&#10;&#10;Description automatically generated">
            <a:extLst>
              <a:ext uri="{FF2B5EF4-FFF2-40B4-BE49-F238E27FC236}">
                <a16:creationId xmlns:a16="http://schemas.microsoft.com/office/drawing/2014/main" id="{F65006C7-EF80-4CC1-849F-2FF4DE9CF4B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304C265-107B-48A7-92F1-35D0E038392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F80BD3-A010-4135-B7B3-3350EE32CD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04A3FA-1AB3-40A1-B0AD-2A5BB5F32E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Mustarastas</a:t>
            </a:r>
            <a:endParaRPr lang="en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0796AAE0-3B4E-460B-8170-ADF030F9F50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07393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471</TotalTime>
  <Words>558</Words>
  <Application>Microsoft Office PowerPoint</Application>
  <PresentationFormat>On-screen Show (4:3)</PresentationFormat>
  <Paragraphs>167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Segoe UI</vt:lpstr>
      <vt:lpstr>Verdana</vt:lpstr>
      <vt:lpstr>1_Ppt0000001</vt:lpstr>
      <vt:lpstr>TALITIAINEN</vt:lpstr>
      <vt:lpstr>SINITIAINEN</vt:lpstr>
      <vt:lpstr>HAARAPÄÄSKY</vt:lpstr>
      <vt:lpstr>RÄYSTÄSPÄÄSKY</vt:lpstr>
      <vt:lpstr>TERVAPÄÄSKY</vt:lpstr>
      <vt:lpstr>KIURU</vt:lpstr>
      <vt:lpstr>VÄSTÄRÄKKI</vt:lpstr>
      <vt:lpstr>PUNARINTA</vt:lpstr>
      <vt:lpstr>KIVITASKU</vt:lpstr>
      <vt:lpstr>PAJULINTU</vt:lpstr>
      <vt:lpstr>KIRJOSIEPPO</vt:lpstr>
      <vt:lpstr>VARPUNEN</vt:lpstr>
      <vt:lpstr>PIKKUVARPUNEN</vt:lpstr>
      <vt:lpstr>PEIPPO</vt:lpstr>
      <vt:lpstr>PUNATULKKU</vt:lpstr>
      <vt:lpstr>KELTASIRKKU</vt:lpstr>
      <vt:lpstr>PUNAKYLKIRASTAS</vt:lpstr>
      <vt:lpstr>RÄKÄTTIRASTAS</vt:lpstr>
      <vt:lpstr>MUSTARASTAS</vt:lpstr>
      <vt:lpstr>KOTTARAINEN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Kairamo;BirdLife Suomi</dc:creator>
  <cp:lastModifiedBy>mis</cp:lastModifiedBy>
  <cp:revision>104</cp:revision>
  <dcterms:created xsi:type="dcterms:W3CDTF">2019-03-20T16:49:39Z</dcterms:created>
  <dcterms:modified xsi:type="dcterms:W3CDTF">2021-08-21T11:12:40Z</dcterms:modified>
</cp:coreProperties>
</file>