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306" r:id="rId2"/>
    <p:sldId id="307" r:id="rId3"/>
    <p:sldId id="308" r:id="rId4"/>
    <p:sldId id="310" r:id="rId5"/>
    <p:sldId id="313" r:id="rId6"/>
    <p:sldId id="314" r:id="rId7"/>
    <p:sldId id="317" r:id="rId8"/>
    <p:sldId id="320" r:id="rId9"/>
    <p:sldId id="322" r:id="rId10"/>
    <p:sldId id="323" r:id="rId11"/>
    <p:sldId id="324" r:id="rId12"/>
    <p:sldId id="326" r:id="rId13"/>
    <p:sldId id="327" r:id="rId14"/>
    <p:sldId id="309" r:id="rId15"/>
    <p:sldId id="328" r:id="rId16"/>
    <p:sldId id="311" r:id="rId17"/>
    <p:sldId id="329" r:id="rId18"/>
    <p:sldId id="330" r:id="rId19"/>
    <p:sldId id="315" r:id="rId20"/>
  </p:sldIdLst>
  <p:sldSz cx="9144000" cy="6858000" type="screen4x3"/>
  <p:notesSz cx="6858000" cy="9144000"/>
  <p:defaultTextStyle>
    <a:defPPr>
      <a:defRPr lang="fi-FI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128" d="100"/>
          <a:sy n="128" d="100"/>
        </p:scale>
        <p:origin x="106" y="1670"/>
      </p:cViewPr>
      <p:guideLst>
        <p:guide orient="horz" pos="2137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Title Placeholder 1">
            <a:extLst>
              <a:ext uri="{FF2B5EF4-FFF2-40B4-BE49-F238E27FC236}">
                <a16:creationId xmlns:a16="http://schemas.microsoft.com/office/drawing/2014/main" id="{ECA69EF9-131C-4A4C-A111-36F871E921A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fi-FI" altLang="fi-FI" noProof="0"/>
              <a:t>Muokkaa ots. perustyyl. napsautt.</a:t>
            </a:r>
          </a:p>
        </p:txBody>
      </p:sp>
      <p:sp>
        <p:nvSpPr>
          <p:cNvPr id="79875" name="Text Placeholder 2">
            <a:extLst>
              <a:ext uri="{FF2B5EF4-FFF2-40B4-BE49-F238E27FC236}">
                <a16:creationId xmlns:a16="http://schemas.microsoft.com/office/drawing/2014/main" id="{C3BB0176-B07A-493A-BB81-3537DE0A928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pPr lvl="0"/>
            <a:r>
              <a:rPr lang="fi-FI" altLang="fi-FI" noProof="0"/>
              <a:t>Muokkaa alaotsikon perustyyliä napsautt.</a:t>
            </a:r>
          </a:p>
        </p:txBody>
      </p:sp>
      <p:sp>
        <p:nvSpPr>
          <p:cNvPr id="71" name="Freeform 5">
            <a:extLst>
              <a:ext uri="{FF2B5EF4-FFF2-40B4-BE49-F238E27FC236}">
                <a16:creationId xmlns:a16="http://schemas.microsoft.com/office/drawing/2014/main" id="{F233DEF3-BF47-4C31-9E52-D1639B83BB71}"/>
              </a:ext>
            </a:extLst>
          </p:cNvPr>
          <p:cNvSpPr>
            <a:spLocks/>
          </p:cNvSpPr>
          <p:nvPr/>
        </p:nvSpPr>
        <p:spPr bwMode="auto">
          <a:xfrm>
            <a:off x="0" y="5554663"/>
            <a:ext cx="9151938" cy="1312862"/>
          </a:xfrm>
          <a:custGeom>
            <a:avLst/>
            <a:gdLst>
              <a:gd name="T0" fmla="*/ 0 w 9418"/>
              <a:gd name="T1" fmla="*/ 253283 h 1348"/>
              <a:gd name="T2" fmla="*/ 152066 w 9418"/>
              <a:gd name="T3" fmla="*/ 242567 h 1348"/>
              <a:gd name="T4" fmla="*/ 304132 w 9418"/>
              <a:gd name="T5" fmla="*/ 252309 h 1348"/>
              <a:gd name="T6" fmla="*/ 454249 w 9418"/>
              <a:gd name="T7" fmla="*/ 279585 h 1348"/>
              <a:gd name="T8" fmla="*/ 600467 w 9418"/>
              <a:gd name="T9" fmla="*/ 322449 h 1348"/>
              <a:gd name="T10" fmla="*/ 742785 w 9418"/>
              <a:gd name="T11" fmla="*/ 378950 h 1348"/>
              <a:gd name="T12" fmla="*/ 878280 w 9418"/>
              <a:gd name="T13" fmla="*/ 447142 h 1348"/>
              <a:gd name="T14" fmla="*/ 1007926 w 9418"/>
              <a:gd name="T15" fmla="*/ 525075 h 1348"/>
              <a:gd name="T16" fmla="*/ 1128799 w 9418"/>
              <a:gd name="T17" fmla="*/ 609827 h 1348"/>
              <a:gd name="T18" fmla="*/ 1240899 w 9418"/>
              <a:gd name="T19" fmla="*/ 700424 h 1348"/>
              <a:gd name="T20" fmla="*/ 1342277 w 9418"/>
              <a:gd name="T21" fmla="*/ 794918 h 1348"/>
              <a:gd name="T22" fmla="*/ 1431957 w 9418"/>
              <a:gd name="T23" fmla="*/ 889412 h 1348"/>
              <a:gd name="T24" fmla="*/ 1508965 w 9418"/>
              <a:gd name="T25" fmla="*/ 983906 h 1348"/>
              <a:gd name="T26" fmla="*/ 1571351 w 9418"/>
              <a:gd name="T27" fmla="*/ 1075478 h 1348"/>
              <a:gd name="T28" fmla="*/ 1620090 w 9418"/>
              <a:gd name="T29" fmla="*/ 1163153 h 1348"/>
              <a:gd name="T30" fmla="*/ 1650308 w 9418"/>
              <a:gd name="T31" fmla="*/ 1243034 h 1348"/>
              <a:gd name="T32" fmla="*/ 1663955 w 9418"/>
              <a:gd name="T33" fmla="*/ 1313174 h 1348"/>
              <a:gd name="T34" fmla="*/ 9177588 w 9418"/>
              <a:gd name="T35" fmla="*/ 943965 h 1348"/>
              <a:gd name="T36" fmla="*/ 1733165 w 9418"/>
              <a:gd name="T37" fmla="*/ 914741 h 1348"/>
              <a:gd name="T38" fmla="*/ 1677602 w 9418"/>
              <a:gd name="T39" fmla="*/ 825117 h 1348"/>
              <a:gd name="T40" fmla="*/ 1610342 w 9418"/>
              <a:gd name="T41" fmla="*/ 733546 h 1348"/>
              <a:gd name="T42" fmla="*/ 1532360 w 9418"/>
              <a:gd name="T43" fmla="*/ 643923 h 1348"/>
              <a:gd name="T44" fmla="*/ 1444629 w 9418"/>
              <a:gd name="T45" fmla="*/ 555274 h 1348"/>
              <a:gd name="T46" fmla="*/ 1348126 w 9418"/>
              <a:gd name="T47" fmla="*/ 468573 h 1348"/>
              <a:gd name="T48" fmla="*/ 1243824 w 9418"/>
              <a:gd name="T49" fmla="*/ 385769 h 1348"/>
              <a:gd name="T50" fmla="*/ 1132699 w 9418"/>
              <a:gd name="T51" fmla="*/ 308810 h 1348"/>
              <a:gd name="T52" fmla="*/ 1013775 w 9418"/>
              <a:gd name="T53" fmla="*/ 237696 h 1348"/>
              <a:gd name="T54" fmla="*/ 889003 w 9418"/>
              <a:gd name="T55" fmla="*/ 173401 h 1348"/>
              <a:gd name="T56" fmla="*/ 760331 w 9418"/>
              <a:gd name="T57" fmla="*/ 117874 h 1348"/>
              <a:gd name="T58" fmla="*/ 626786 w 9418"/>
              <a:gd name="T59" fmla="*/ 71114 h 1348"/>
              <a:gd name="T60" fmla="*/ 491291 w 9418"/>
              <a:gd name="T61" fmla="*/ 35070 h 1348"/>
              <a:gd name="T62" fmla="*/ 351897 w 9418"/>
              <a:gd name="T63" fmla="*/ 11690 h 1348"/>
              <a:gd name="T64" fmla="*/ 211528 w 9418"/>
              <a:gd name="T65" fmla="*/ 974 h 1348"/>
              <a:gd name="T66" fmla="*/ 70184 w 9418"/>
              <a:gd name="T67" fmla="*/ 2922 h 1348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w 9418"/>
              <a:gd name="T103" fmla="*/ 0 h 1348"/>
              <a:gd name="T104" fmla="*/ 9418 w 9418"/>
              <a:gd name="T105" fmla="*/ 1348 h 1348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T102" t="T103" r="T104" b="T105"/>
            <a:pathLst>
              <a:path w="9418" h="1348">
                <a:moveTo>
                  <a:pt x="0" y="10"/>
                </a:moveTo>
                <a:lnTo>
                  <a:pt x="0" y="260"/>
                </a:lnTo>
                <a:lnTo>
                  <a:pt x="77" y="251"/>
                </a:lnTo>
                <a:lnTo>
                  <a:pt x="156" y="249"/>
                </a:lnTo>
                <a:lnTo>
                  <a:pt x="234" y="251"/>
                </a:lnTo>
                <a:lnTo>
                  <a:pt x="312" y="259"/>
                </a:lnTo>
                <a:lnTo>
                  <a:pt x="389" y="271"/>
                </a:lnTo>
                <a:lnTo>
                  <a:pt x="466" y="287"/>
                </a:lnTo>
                <a:lnTo>
                  <a:pt x="542" y="307"/>
                </a:lnTo>
                <a:lnTo>
                  <a:pt x="616" y="331"/>
                </a:lnTo>
                <a:lnTo>
                  <a:pt x="690" y="358"/>
                </a:lnTo>
                <a:lnTo>
                  <a:pt x="762" y="389"/>
                </a:lnTo>
                <a:lnTo>
                  <a:pt x="832" y="423"/>
                </a:lnTo>
                <a:lnTo>
                  <a:pt x="901" y="459"/>
                </a:lnTo>
                <a:lnTo>
                  <a:pt x="968" y="497"/>
                </a:lnTo>
                <a:lnTo>
                  <a:pt x="1034" y="539"/>
                </a:lnTo>
                <a:lnTo>
                  <a:pt x="1097" y="582"/>
                </a:lnTo>
                <a:lnTo>
                  <a:pt x="1158" y="626"/>
                </a:lnTo>
                <a:lnTo>
                  <a:pt x="1217" y="672"/>
                </a:lnTo>
                <a:lnTo>
                  <a:pt x="1273" y="719"/>
                </a:lnTo>
                <a:lnTo>
                  <a:pt x="1327" y="767"/>
                </a:lnTo>
                <a:lnTo>
                  <a:pt x="1377" y="816"/>
                </a:lnTo>
                <a:lnTo>
                  <a:pt x="1425" y="865"/>
                </a:lnTo>
                <a:lnTo>
                  <a:pt x="1469" y="913"/>
                </a:lnTo>
                <a:lnTo>
                  <a:pt x="1510" y="962"/>
                </a:lnTo>
                <a:lnTo>
                  <a:pt x="1548" y="1010"/>
                </a:lnTo>
                <a:lnTo>
                  <a:pt x="1582" y="1058"/>
                </a:lnTo>
                <a:lnTo>
                  <a:pt x="1612" y="1104"/>
                </a:lnTo>
                <a:lnTo>
                  <a:pt x="1639" y="1150"/>
                </a:lnTo>
                <a:lnTo>
                  <a:pt x="1662" y="1194"/>
                </a:lnTo>
                <a:lnTo>
                  <a:pt x="1679" y="1236"/>
                </a:lnTo>
                <a:lnTo>
                  <a:pt x="1693" y="1276"/>
                </a:lnTo>
                <a:lnTo>
                  <a:pt x="1703" y="1314"/>
                </a:lnTo>
                <a:lnTo>
                  <a:pt x="1707" y="1348"/>
                </a:lnTo>
                <a:lnTo>
                  <a:pt x="9418" y="1341"/>
                </a:lnTo>
                <a:lnTo>
                  <a:pt x="9415" y="969"/>
                </a:lnTo>
                <a:lnTo>
                  <a:pt x="1802" y="986"/>
                </a:lnTo>
                <a:lnTo>
                  <a:pt x="1778" y="939"/>
                </a:lnTo>
                <a:lnTo>
                  <a:pt x="1751" y="894"/>
                </a:lnTo>
                <a:lnTo>
                  <a:pt x="1721" y="847"/>
                </a:lnTo>
                <a:lnTo>
                  <a:pt x="1688" y="800"/>
                </a:lnTo>
                <a:lnTo>
                  <a:pt x="1652" y="753"/>
                </a:lnTo>
                <a:lnTo>
                  <a:pt x="1613" y="707"/>
                </a:lnTo>
                <a:lnTo>
                  <a:pt x="1572" y="661"/>
                </a:lnTo>
                <a:lnTo>
                  <a:pt x="1529" y="615"/>
                </a:lnTo>
                <a:lnTo>
                  <a:pt x="1482" y="570"/>
                </a:lnTo>
                <a:lnTo>
                  <a:pt x="1434" y="524"/>
                </a:lnTo>
                <a:lnTo>
                  <a:pt x="1383" y="481"/>
                </a:lnTo>
                <a:lnTo>
                  <a:pt x="1331" y="438"/>
                </a:lnTo>
                <a:lnTo>
                  <a:pt x="1276" y="396"/>
                </a:lnTo>
                <a:lnTo>
                  <a:pt x="1220" y="356"/>
                </a:lnTo>
                <a:lnTo>
                  <a:pt x="1162" y="317"/>
                </a:lnTo>
                <a:lnTo>
                  <a:pt x="1101" y="279"/>
                </a:lnTo>
                <a:lnTo>
                  <a:pt x="1040" y="244"/>
                </a:lnTo>
                <a:lnTo>
                  <a:pt x="977" y="210"/>
                </a:lnTo>
                <a:lnTo>
                  <a:pt x="912" y="178"/>
                </a:lnTo>
                <a:lnTo>
                  <a:pt x="846" y="149"/>
                </a:lnTo>
                <a:lnTo>
                  <a:pt x="780" y="121"/>
                </a:lnTo>
                <a:lnTo>
                  <a:pt x="712" y="96"/>
                </a:lnTo>
                <a:lnTo>
                  <a:pt x="643" y="73"/>
                </a:lnTo>
                <a:lnTo>
                  <a:pt x="574" y="54"/>
                </a:lnTo>
                <a:lnTo>
                  <a:pt x="504" y="36"/>
                </a:lnTo>
                <a:lnTo>
                  <a:pt x="433" y="22"/>
                </a:lnTo>
                <a:lnTo>
                  <a:pt x="361" y="12"/>
                </a:lnTo>
                <a:lnTo>
                  <a:pt x="289" y="4"/>
                </a:lnTo>
                <a:lnTo>
                  <a:pt x="217" y="1"/>
                </a:lnTo>
                <a:lnTo>
                  <a:pt x="144" y="0"/>
                </a:lnTo>
                <a:lnTo>
                  <a:pt x="72" y="3"/>
                </a:lnTo>
                <a:lnTo>
                  <a:pt x="0" y="10"/>
                </a:lnTo>
                <a:close/>
              </a:path>
            </a:pathLst>
          </a:custGeom>
          <a:gradFill flip="none" rotWithShape="1">
            <a:gsLst>
              <a:gs pos="0">
                <a:srgbClr val="25A937"/>
              </a:gs>
              <a:gs pos="100000">
                <a:srgbClr val="00B2A9"/>
              </a:gs>
            </a:gsLst>
            <a:lin ang="0" scaled="1"/>
            <a:tileRect/>
          </a:gradFill>
          <a:ln w="9525">
            <a:noFill/>
            <a:round/>
            <a:headEnd/>
            <a:tailEnd/>
          </a:ln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gradFill flip="none" rotWithShape="1">
                <a:gsLst>
                  <a:gs pos="22000">
                    <a:srgbClr val="00669E"/>
                  </a:gs>
                  <a:gs pos="56000">
                    <a:schemeClr val="accent1">
                      <a:tint val="44500"/>
                      <a:satMod val="160000"/>
                    </a:schemeClr>
                  </a:gs>
                  <a:gs pos="100000">
                    <a:srgbClr val="25A937"/>
                  </a:gs>
                </a:gsLst>
                <a:lin ang="10800000" scaled="1"/>
                <a:tileRect/>
              </a:gradFill>
              <a:latin typeface="+mn-lt"/>
            </a:endParaRPr>
          </a:p>
        </p:txBody>
      </p:sp>
      <p:pic>
        <p:nvPicPr>
          <p:cNvPr id="79877" name="Picture 36" descr="Birdlife-Suomi-logo">
            <a:extLst>
              <a:ext uri="{FF2B5EF4-FFF2-40B4-BE49-F238E27FC236}">
                <a16:creationId xmlns:a16="http://schemas.microsoft.com/office/drawing/2014/main" id="{9E5D68B6-6C92-4854-ADC5-67120BF139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5868988"/>
            <a:ext cx="1331913" cy="989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61" name="Text Box 37">
            <a:extLst>
              <a:ext uri="{FF2B5EF4-FFF2-40B4-BE49-F238E27FC236}">
                <a16:creationId xmlns:a16="http://schemas.microsoft.com/office/drawing/2014/main" id="{A8C577DE-BD83-456A-B36E-3D8060807F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35150" y="6553200"/>
            <a:ext cx="34401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fi-FI" sz="1400" i="1" dirty="0">
                <a:solidFill>
                  <a:schemeClr val="bg1"/>
                </a:solidFill>
                <a:latin typeface="Verdana" pitchFamily="34" charset="0"/>
              </a:rPr>
              <a:t>Yhdessä lintujen puolesta</a:t>
            </a:r>
          </a:p>
        </p:txBody>
      </p:sp>
    </p:spTree>
    <p:extLst>
      <p:ext uri="{BB962C8B-B14F-4D97-AF65-F5344CB8AC3E}">
        <p14:creationId xmlns:p14="http://schemas.microsoft.com/office/powerpoint/2010/main" val="2872600220"/>
      </p:ext>
    </p:extLst>
  </p:cSld>
  <p:clrMapOvr>
    <a:masterClrMapping/>
  </p:clrMapOvr>
  <p:transition>
    <p:pull dir="r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ji ja sekoitettav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5242EE7-FF4A-4BBB-9CE4-0A8A9D2D36F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5873" y="228670"/>
            <a:ext cx="3609631" cy="556521"/>
          </a:xfrm>
        </p:spPr>
        <p:txBody>
          <a:bodyPr anchor="b"/>
          <a:lstStyle>
            <a:lvl1pPr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i-FI" dirty="0"/>
              <a:t>LINTUAJI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7ACE3D5D-BA82-4BA6-A111-33C4173A7C9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65114" y="934488"/>
            <a:ext cx="3610390" cy="337722"/>
          </a:xfrm>
        </p:spPr>
        <p:txBody>
          <a:bodyPr anchor="b"/>
          <a:lstStyle>
            <a:lvl1pPr marL="0" indent="0">
              <a:buNone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i-FI" dirty="0"/>
              <a:t>Linnun koko</a:t>
            </a:r>
          </a:p>
        </p:txBody>
      </p:sp>
      <p:sp>
        <p:nvSpPr>
          <p:cNvPr id="6" name="Tekstin paikkamerkki 5">
            <a:extLst>
              <a:ext uri="{FF2B5EF4-FFF2-40B4-BE49-F238E27FC236}">
                <a16:creationId xmlns:a16="http://schemas.microsoft.com/office/drawing/2014/main" id="{BE886A92-D1A4-40EE-A470-8DE5DE705C1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65113" y="1471613"/>
            <a:ext cx="3609975" cy="2673350"/>
          </a:xfrm>
        </p:spPr>
        <p:txBody>
          <a:bodyPr/>
          <a:lstStyle>
            <a:lvl1pPr marL="268288" indent="-268288">
              <a:spcBef>
                <a:spcPts val="1200"/>
              </a:spcBef>
              <a:buFont typeface="+mj-lt"/>
              <a:buAutoNum type="arabicPeriod"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8" name="Tekstin paikkamerkki 7">
            <a:extLst>
              <a:ext uri="{FF2B5EF4-FFF2-40B4-BE49-F238E27FC236}">
                <a16:creationId xmlns:a16="http://schemas.microsoft.com/office/drawing/2014/main" id="{DBAE1540-5038-42A5-BF3B-0D55B8D5B6C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65113" y="4344366"/>
            <a:ext cx="2179914" cy="704712"/>
          </a:xfrm>
        </p:spPr>
        <p:txBody>
          <a:bodyPr/>
          <a:lstStyle>
            <a:lvl1pPr marL="0" indent="0">
              <a:buNone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FI" dirty="0" err="1"/>
              <a:t>Voi</a:t>
            </a:r>
            <a:r>
              <a:rPr lang="en-FI" dirty="0"/>
              <a:t> </a:t>
            </a:r>
            <a:r>
              <a:rPr lang="en-FI" dirty="0" err="1"/>
              <a:t>sekoittaa</a:t>
            </a:r>
            <a:r>
              <a:rPr lang="fi-FI" dirty="0"/>
              <a:t>:</a:t>
            </a:r>
          </a:p>
        </p:txBody>
      </p:sp>
      <p:sp>
        <p:nvSpPr>
          <p:cNvPr id="12" name="Kuvan paikkamerkki 11">
            <a:extLst>
              <a:ext uri="{FF2B5EF4-FFF2-40B4-BE49-F238E27FC236}">
                <a16:creationId xmlns:a16="http://schemas.microsoft.com/office/drawing/2014/main" id="{AD997387-0306-4F42-933C-041DE8606A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175125" y="228599"/>
            <a:ext cx="4703002" cy="3916363"/>
          </a:xfrm>
        </p:spPr>
        <p:txBody>
          <a:bodyPr/>
          <a:lstStyle/>
          <a:p>
            <a:r>
              <a:rPr lang="fi-FI"/>
              <a:t>Lisää kuva napsauttamalla kuvaketta</a:t>
            </a:r>
          </a:p>
        </p:txBody>
      </p:sp>
      <p:sp>
        <p:nvSpPr>
          <p:cNvPr id="14" name="Kuvan paikkamerkki 13">
            <a:extLst>
              <a:ext uri="{FF2B5EF4-FFF2-40B4-BE49-F238E27FC236}">
                <a16:creationId xmlns:a16="http://schemas.microsoft.com/office/drawing/2014/main" id="{92332331-2040-4081-B1DC-7D9B0F181159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2884501" y="4354513"/>
            <a:ext cx="2852392" cy="1678125"/>
          </a:xfrm>
        </p:spPr>
        <p:txBody>
          <a:bodyPr/>
          <a:lstStyle/>
          <a:p>
            <a:r>
              <a:rPr lang="fi-FI" dirty="0"/>
              <a:t>Lisää kuva napsauttamalla kuvaketta</a:t>
            </a:r>
          </a:p>
        </p:txBody>
      </p:sp>
      <p:sp>
        <p:nvSpPr>
          <p:cNvPr id="16" name="Kuvan paikkamerkki 15">
            <a:extLst>
              <a:ext uri="{FF2B5EF4-FFF2-40B4-BE49-F238E27FC236}">
                <a16:creationId xmlns:a16="http://schemas.microsoft.com/office/drawing/2014/main" id="{03627F92-048E-4537-9768-644F73758D7D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026497" y="4354513"/>
            <a:ext cx="2852392" cy="1668600"/>
          </a:xfrm>
        </p:spPr>
        <p:txBody>
          <a:bodyPr/>
          <a:lstStyle/>
          <a:p>
            <a:r>
              <a:rPr lang="fi-FI" dirty="0"/>
              <a:t>Lisää kuva napsauttamalla kuvaketta</a:t>
            </a:r>
          </a:p>
        </p:txBody>
      </p:sp>
      <p:sp>
        <p:nvSpPr>
          <p:cNvPr id="15" name="Tekstin paikkamerkki 7">
            <a:extLst>
              <a:ext uri="{FF2B5EF4-FFF2-40B4-BE49-F238E27FC236}">
                <a16:creationId xmlns:a16="http://schemas.microsoft.com/office/drawing/2014/main" id="{50D0B911-F806-4005-AEB0-13EEDCE4DDF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884501" y="6048361"/>
            <a:ext cx="2179914" cy="387654"/>
          </a:xfrm>
        </p:spPr>
        <p:txBody>
          <a:bodyPr/>
          <a:lstStyle>
            <a:lvl1pPr marL="0" indent="0">
              <a:buNone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FI" dirty="0" err="1"/>
              <a:t>Laji</a:t>
            </a:r>
            <a:endParaRPr lang="fi-FI" dirty="0"/>
          </a:p>
        </p:txBody>
      </p:sp>
      <p:sp>
        <p:nvSpPr>
          <p:cNvPr id="17" name="Tekstin paikkamerkki 7">
            <a:extLst>
              <a:ext uri="{FF2B5EF4-FFF2-40B4-BE49-F238E27FC236}">
                <a16:creationId xmlns:a16="http://schemas.microsoft.com/office/drawing/2014/main" id="{9D64032F-08F9-4576-AD7B-BCDB782E287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26497" y="6023113"/>
            <a:ext cx="2179914" cy="387654"/>
          </a:xfrm>
        </p:spPr>
        <p:txBody>
          <a:bodyPr/>
          <a:lstStyle>
            <a:lvl1pPr marL="0" indent="0">
              <a:buNone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FI" dirty="0" err="1"/>
              <a:t>Laji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115129095"/>
      </p:ext>
    </p:extLst>
  </p:cSld>
  <p:clrMapOvr>
    <a:masterClrMapping/>
  </p:clrMapOvr>
  <p:transition>
    <p:pull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  <p:bldP spid="8" grpId="0" build="p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  <p:bldP spid="14" grpId="0"/>
      <p:bldP spid="16" grpId="0"/>
      <p:bldP spid="15" grpId="0" build="p">
        <p:tmplLst>
          <p:tmpl lvl="1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  <p:bldP spid="17" grpId="0" build="p">
        <p:tmplLst>
          <p:tmpl lvl="1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ntu par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5242EE7-FF4A-4BBB-9CE4-0A8A9D2D36F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5873" y="228670"/>
            <a:ext cx="3609631" cy="556521"/>
          </a:xfrm>
        </p:spPr>
        <p:txBody>
          <a:bodyPr anchor="b"/>
          <a:lstStyle>
            <a:lvl1pPr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i-FI" dirty="0"/>
              <a:t>LINTUAJI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7ACE3D5D-BA82-4BA6-A111-33C4173A7C9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65114" y="934488"/>
            <a:ext cx="3610390" cy="337722"/>
          </a:xfrm>
        </p:spPr>
        <p:txBody>
          <a:bodyPr anchor="b"/>
          <a:lstStyle>
            <a:lvl1pPr marL="0" indent="0">
              <a:buNone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i-FI" dirty="0"/>
              <a:t>LINNUN KOKO</a:t>
            </a:r>
          </a:p>
        </p:txBody>
      </p:sp>
      <p:sp>
        <p:nvSpPr>
          <p:cNvPr id="6" name="Tekstin paikkamerkki 5">
            <a:extLst>
              <a:ext uri="{FF2B5EF4-FFF2-40B4-BE49-F238E27FC236}">
                <a16:creationId xmlns:a16="http://schemas.microsoft.com/office/drawing/2014/main" id="{BE886A92-D1A4-40EE-A470-8DE5DE705C1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65113" y="1798982"/>
            <a:ext cx="3609975" cy="1630017"/>
          </a:xfrm>
        </p:spPr>
        <p:txBody>
          <a:bodyPr/>
          <a:lstStyle>
            <a:lvl1pPr marL="268288" indent="-268288">
              <a:spcBef>
                <a:spcPts val="1200"/>
              </a:spcBef>
              <a:buFont typeface="+mj-lt"/>
              <a:buAutoNum type="arabicPeriod"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12" name="Kuvan paikkamerkki 11">
            <a:extLst>
              <a:ext uri="{FF2B5EF4-FFF2-40B4-BE49-F238E27FC236}">
                <a16:creationId xmlns:a16="http://schemas.microsoft.com/office/drawing/2014/main" id="{AD997387-0306-4F42-933C-041DE8606A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175125" y="228600"/>
            <a:ext cx="4703002" cy="3200399"/>
          </a:xfrm>
        </p:spPr>
        <p:txBody>
          <a:bodyPr/>
          <a:lstStyle/>
          <a:p>
            <a:r>
              <a:rPr lang="fi-FI"/>
              <a:t>Lisää kuva napsauttamalla kuvaketta</a:t>
            </a:r>
            <a:endParaRPr lang="fi-FI" dirty="0"/>
          </a:p>
        </p:txBody>
      </p:sp>
      <p:sp>
        <p:nvSpPr>
          <p:cNvPr id="13" name="Tekstin paikkamerkki 5">
            <a:extLst>
              <a:ext uri="{FF2B5EF4-FFF2-40B4-BE49-F238E27FC236}">
                <a16:creationId xmlns:a16="http://schemas.microsoft.com/office/drawing/2014/main" id="{6E4D51B7-8C28-49FD-9D04-EB63ACF77100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264698" y="4045229"/>
            <a:ext cx="3609975" cy="2226361"/>
          </a:xfrm>
        </p:spPr>
        <p:txBody>
          <a:bodyPr/>
          <a:lstStyle>
            <a:lvl1pPr marL="268288" indent="-268288">
              <a:spcBef>
                <a:spcPts val="1200"/>
              </a:spcBef>
              <a:buFont typeface="+mj-lt"/>
              <a:buAutoNum type="arabicPeriod"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15" name="Tekstin paikkamerkki 3">
            <a:extLst>
              <a:ext uri="{FF2B5EF4-FFF2-40B4-BE49-F238E27FC236}">
                <a16:creationId xmlns:a16="http://schemas.microsoft.com/office/drawing/2014/main" id="{BF8BB254-C2C4-41EF-A469-1EAD5B6A0FD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64698" y="1391273"/>
            <a:ext cx="3610390" cy="337722"/>
          </a:xfrm>
        </p:spPr>
        <p:txBody>
          <a:bodyPr anchor="b"/>
          <a:lstStyle>
            <a:lvl1pPr marL="0" indent="0">
              <a:buNone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FI" dirty="0"/>
              <a:t>KOIRAS</a:t>
            </a:r>
            <a:endParaRPr lang="fi-FI" dirty="0"/>
          </a:p>
        </p:txBody>
      </p:sp>
      <p:sp>
        <p:nvSpPr>
          <p:cNvPr id="17" name="Tekstin paikkamerkki 3">
            <a:extLst>
              <a:ext uri="{FF2B5EF4-FFF2-40B4-BE49-F238E27FC236}">
                <a16:creationId xmlns:a16="http://schemas.microsoft.com/office/drawing/2014/main" id="{246C6E60-667D-496E-A608-4D1109F2CF3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64283" y="3558210"/>
            <a:ext cx="3610390" cy="337722"/>
          </a:xfrm>
        </p:spPr>
        <p:txBody>
          <a:bodyPr anchor="b"/>
          <a:lstStyle>
            <a:lvl1pPr marL="0" indent="0">
              <a:buNone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i-FI" dirty="0"/>
              <a:t>NAARAS</a:t>
            </a:r>
          </a:p>
        </p:txBody>
      </p:sp>
      <p:sp>
        <p:nvSpPr>
          <p:cNvPr id="18" name="Kuvan paikkamerkki 11">
            <a:extLst>
              <a:ext uri="{FF2B5EF4-FFF2-40B4-BE49-F238E27FC236}">
                <a16:creationId xmlns:a16="http://schemas.microsoft.com/office/drawing/2014/main" id="{8AAD4EC6-22D1-4072-9406-10229327ED2B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4175125" y="3558210"/>
            <a:ext cx="4703002" cy="2713381"/>
          </a:xfrm>
        </p:spPr>
        <p:txBody>
          <a:bodyPr/>
          <a:lstStyle/>
          <a:p>
            <a:r>
              <a:rPr lang="fi-FI" dirty="0"/>
              <a:t>Lisää kuva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1195278145"/>
      </p:ext>
    </p:extLst>
  </p:cSld>
  <p:clrMapOvr>
    <a:masterClrMapping/>
  </p:clrMapOvr>
  <p:transition>
    <p:pull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  <p:bldP spid="13" grpId="0" build="p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  <p:bldP spid="15" grpId="0" build="p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  <p:bldP spid="17" grpId="0" build="p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</p:bld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ntula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5242EE7-FF4A-4BBB-9CE4-0A8A9D2D36F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5873" y="228670"/>
            <a:ext cx="3609631" cy="556521"/>
          </a:xfrm>
        </p:spPr>
        <p:txBody>
          <a:bodyPr anchor="b"/>
          <a:lstStyle>
            <a:lvl1pPr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i-FI" dirty="0"/>
              <a:t>LINTUAJI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7ACE3D5D-BA82-4BA6-A111-33C4173A7C9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65114" y="934488"/>
            <a:ext cx="3610390" cy="337722"/>
          </a:xfrm>
        </p:spPr>
        <p:txBody>
          <a:bodyPr anchor="b"/>
          <a:lstStyle>
            <a:lvl1pPr marL="0" indent="0">
              <a:buNone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i-FI" dirty="0"/>
              <a:t>LINNUN KOKO</a:t>
            </a:r>
          </a:p>
        </p:txBody>
      </p:sp>
      <p:sp>
        <p:nvSpPr>
          <p:cNvPr id="6" name="Tekstin paikkamerkki 5">
            <a:extLst>
              <a:ext uri="{FF2B5EF4-FFF2-40B4-BE49-F238E27FC236}">
                <a16:creationId xmlns:a16="http://schemas.microsoft.com/office/drawing/2014/main" id="{BE886A92-D1A4-40EE-A470-8DE5DE705C1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65113" y="1573620"/>
            <a:ext cx="3609975" cy="4710222"/>
          </a:xfrm>
        </p:spPr>
        <p:txBody>
          <a:bodyPr/>
          <a:lstStyle>
            <a:lvl1pPr marL="268288" indent="-268288">
              <a:spcBef>
                <a:spcPts val="1200"/>
              </a:spcBef>
              <a:buFont typeface="+mj-lt"/>
              <a:buAutoNum type="arabicPeriod"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12" name="Kuvan paikkamerkki 11">
            <a:extLst>
              <a:ext uri="{FF2B5EF4-FFF2-40B4-BE49-F238E27FC236}">
                <a16:creationId xmlns:a16="http://schemas.microsoft.com/office/drawing/2014/main" id="{AD997387-0306-4F42-933C-041DE8606A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175125" y="228670"/>
            <a:ext cx="4703002" cy="5374688"/>
          </a:xfrm>
        </p:spPr>
        <p:txBody>
          <a:bodyPr/>
          <a:lstStyle/>
          <a:p>
            <a:r>
              <a:rPr lang="fi-FI"/>
              <a:t>Lisää kuva napsauttamalla kuvaketta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759288431"/>
      </p:ext>
    </p:extLst>
  </p:cSld>
  <p:clrMapOvr>
    <a:masterClrMapping/>
  </p:clrMapOvr>
  <p:transition>
    <p:pull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</p:bld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D42B19B-22F0-469C-B0CB-F4F4AF6497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BF342A64-84BF-4B13-9417-48D59BD0B1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275980201"/>
      </p:ext>
    </p:extLst>
  </p:cSld>
  <p:clrMapOvr>
    <a:masterClrMapping/>
  </p:clrMapOvr>
  <p:transition>
    <p:pull dir="r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EC236DB-B481-45B6-B752-7F74A479E3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F2C9F8F4-C9C6-4805-A6B7-AE65C8DB1E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260398949"/>
      </p:ext>
    </p:extLst>
  </p:cSld>
  <p:clrMapOvr>
    <a:masterClrMapping/>
  </p:clrMapOvr>
  <p:transition>
    <p:pull dir="r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BA850E7-8513-437B-83A9-94A817DD19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DDE5E16C-C6D7-4B0B-932C-15078231365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23850" y="1484313"/>
            <a:ext cx="4105275" cy="4846637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6E128996-D2AB-4F2E-9030-A77926E6828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581525" y="1484313"/>
            <a:ext cx="4105275" cy="4846637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1284007257"/>
      </p:ext>
    </p:extLst>
  </p:cSld>
  <p:clrMapOvr>
    <a:masterClrMapping/>
  </p:clrMapOvr>
  <p:transition>
    <p:pull dir="r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9913AA8-3196-4DE2-A12E-5821895313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E5D2B220-207D-4ECE-ADD7-2AE4E14FCE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E9BCBBEE-C114-4F98-B4EB-D1DDF2BAE71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9AE31320-1A98-4A61-9361-ACED0E496BB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5FABE3A7-E3B9-4DE2-9645-5ED43E2089D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3068358719"/>
      </p:ext>
    </p:extLst>
  </p:cSld>
  <p:clrMapOvr>
    <a:masterClrMapping/>
  </p:clrMapOvr>
  <p:transition>
    <p:pull dir="r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987B819-C23E-44C7-89F1-CBBBC8AFE7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</p:spTree>
    <p:extLst>
      <p:ext uri="{BB962C8B-B14F-4D97-AF65-F5344CB8AC3E}">
        <p14:creationId xmlns:p14="http://schemas.microsoft.com/office/powerpoint/2010/main" val="3787568022"/>
      </p:ext>
    </p:extLst>
  </p:cSld>
  <p:clrMapOvr>
    <a:masterClrMapping/>
  </p:clrMapOvr>
  <p:transition>
    <p:pull dir="r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46669768"/>
      </p:ext>
    </p:extLst>
  </p:cSld>
  <p:clrMapOvr>
    <a:masterClrMapping/>
  </p:clrMapOvr>
  <p:transition>
    <p:pull dir="r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EDE2E79-E902-44A6-8344-BDA9CF89C2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DB645531-CD8B-426F-A430-38F17285D8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9534C98A-8910-4BC0-9EBF-4CECB1388C4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4175562733"/>
      </p:ext>
    </p:extLst>
  </p:cSld>
  <p:clrMapOvr>
    <a:masterClrMapping/>
  </p:clrMapOvr>
  <p:transition>
    <p:pull dir="ru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96E8278-CE95-4793-8EE2-0C956CF1A7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18BDEDCF-84D1-4653-96FE-D6D54241BA2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2BE4D77D-1E10-4430-9D87-3DE8811434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2113070696"/>
      </p:ext>
    </p:extLst>
  </p:cSld>
  <p:clrMapOvr>
    <a:masterClrMapping/>
  </p:clrMapOvr>
  <p:transition>
    <p:pull dir="ru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80F9147-AAE4-4FA1-9C50-220DD46131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4CF93EE0-4886-4360-AABD-7BDEEEAC7F1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852011481"/>
      </p:ext>
    </p:extLst>
  </p:cSld>
  <p:clrMapOvr>
    <a:masterClrMapping/>
  </p:clrMapOvr>
  <p:transition>
    <p:pull dir="ru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>
            <a:extLst>
              <a:ext uri="{FF2B5EF4-FFF2-40B4-BE49-F238E27FC236}">
                <a16:creationId xmlns:a16="http://schemas.microsoft.com/office/drawing/2014/main" id="{5B4240A4-FA73-4F20-9289-8911883DD24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96063" y="188913"/>
            <a:ext cx="2090737" cy="6142037"/>
          </a:xfrm>
        </p:spPr>
        <p:txBody>
          <a:bodyPr vert="eaVert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6590AE58-9732-4B31-8464-8AC540734AC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323850" y="188913"/>
            <a:ext cx="6119813" cy="6142037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66047244"/>
      </p:ext>
    </p:extLst>
  </p:cSld>
  <p:clrMapOvr>
    <a:masterClrMapping/>
  </p:clrMapOvr>
  <p:transition>
    <p:pull dir="r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wmf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0">
          <a:gsLst>
            <a:gs pos="0">
              <a:srgbClr val="C9FBCE"/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Title Placeholder 1">
            <a:extLst>
              <a:ext uri="{FF2B5EF4-FFF2-40B4-BE49-F238E27FC236}">
                <a16:creationId xmlns:a16="http://schemas.microsoft.com/office/drawing/2014/main" id="{62DC1CD7-2EEE-44F2-B719-05B50E07D63B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971550" y="188913"/>
            <a:ext cx="7453313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fi-FI"/>
              <a:t>Muokkaa perustyyl. napsautt.</a:t>
            </a:r>
            <a:endParaRPr lang="en-GB" altLang="fi-FI"/>
          </a:p>
        </p:txBody>
      </p:sp>
      <p:sp>
        <p:nvSpPr>
          <p:cNvPr id="78851" name="Text Placeholder 2">
            <a:extLst>
              <a:ext uri="{FF2B5EF4-FFF2-40B4-BE49-F238E27FC236}">
                <a16:creationId xmlns:a16="http://schemas.microsoft.com/office/drawing/2014/main" id="{B3C131A5-5980-464A-B34F-F7A82781EC1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323850" y="1484313"/>
            <a:ext cx="8362950" cy="4846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fi-FI"/>
              <a:t>Muokkaa tekstin perustyylejä napsauttamalla</a:t>
            </a:r>
          </a:p>
          <a:p>
            <a:pPr lvl="1"/>
            <a:r>
              <a:rPr lang="en-US" altLang="fi-FI"/>
              <a:t>toinen taso</a:t>
            </a:r>
          </a:p>
          <a:p>
            <a:pPr lvl="2"/>
            <a:r>
              <a:rPr lang="en-US" altLang="fi-FI"/>
              <a:t>kolmas taso</a:t>
            </a:r>
          </a:p>
          <a:p>
            <a:pPr lvl="3"/>
            <a:r>
              <a:rPr lang="en-US" altLang="fi-FI"/>
              <a:t>neljäs taso</a:t>
            </a:r>
          </a:p>
          <a:p>
            <a:pPr lvl="4"/>
            <a:r>
              <a:rPr lang="en-US" altLang="fi-FI"/>
              <a:t>viides taso</a:t>
            </a:r>
            <a:endParaRPr lang="en-GB" altLang="fi-FI"/>
          </a:p>
        </p:txBody>
      </p:sp>
      <p:sp>
        <p:nvSpPr>
          <p:cNvPr id="71" name="Freeform 5">
            <a:extLst>
              <a:ext uri="{FF2B5EF4-FFF2-40B4-BE49-F238E27FC236}">
                <a16:creationId xmlns:a16="http://schemas.microsoft.com/office/drawing/2014/main" id="{CA421F38-BB42-4645-80B6-78A579E9805C}"/>
              </a:ext>
            </a:extLst>
          </p:cNvPr>
          <p:cNvSpPr>
            <a:spLocks/>
          </p:cNvSpPr>
          <p:nvPr/>
        </p:nvSpPr>
        <p:spPr bwMode="auto">
          <a:xfrm>
            <a:off x="0" y="5554663"/>
            <a:ext cx="9151938" cy="1312862"/>
          </a:xfrm>
          <a:custGeom>
            <a:avLst/>
            <a:gdLst>
              <a:gd name="T0" fmla="*/ 0 w 9418"/>
              <a:gd name="T1" fmla="*/ 253283 h 1348"/>
              <a:gd name="T2" fmla="*/ 152066 w 9418"/>
              <a:gd name="T3" fmla="*/ 242567 h 1348"/>
              <a:gd name="T4" fmla="*/ 304132 w 9418"/>
              <a:gd name="T5" fmla="*/ 252309 h 1348"/>
              <a:gd name="T6" fmla="*/ 454249 w 9418"/>
              <a:gd name="T7" fmla="*/ 279585 h 1348"/>
              <a:gd name="T8" fmla="*/ 600467 w 9418"/>
              <a:gd name="T9" fmla="*/ 322449 h 1348"/>
              <a:gd name="T10" fmla="*/ 742785 w 9418"/>
              <a:gd name="T11" fmla="*/ 378950 h 1348"/>
              <a:gd name="T12" fmla="*/ 878280 w 9418"/>
              <a:gd name="T13" fmla="*/ 447142 h 1348"/>
              <a:gd name="T14" fmla="*/ 1007926 w 9418"/>
              <a:gd name="T15" fmla="*/ 525075 h 1348"/>
              <a:gd name="T16" fmla="*/ 1128799 w 9418"/>
              <a:gd name="T17" fmla="*/ 609827 h 1348"/>
              <a:gd name="T18" fmla="*/ 1240899 w 9418"/>
              <a:gd name="T19" fmla="*/ 700424 h 1348"/>
              <a:gd name="T20" fmla="*/ 1342277 w 9418"/>
              <a:gd name="T21" fmla="*/ 794918 h 1348"/>
              <a:gd name="T22" fmla="*/ 1431957 w 9418"/>
              <a:gd name="T23" fmla="*/ 889412 h 1348"/>
              <a:gd name="T24" fmla="*/ 1508965 w 9418"/>
              <a:gd name="T25" fmla="*/ 983906 h 1348"/>
              <a:gd name="T26" fmla="*/ 1571351 w 9418"/>
              <a:gd name="T27" fmla="*/ 1075478 h 1348"/>
              <a:gd name="T28" fmla="*/ 1620090 w 9418"/>
              <a:gd name="T29" fmla="*/ 1163153 h 1348"/>
              <a:gd name="T30" fmla="*/ 1650308 w 9418"/>
              <a:gd name="T31" fmla="*/ 1243034 h 1348"/>
              <a:gd name="T32" fmla="*/ 1663955 w 9418"/>
              <a:gd name="T33" fmla="*/ 1313174 h 1348"/>
              <a:gd name="T34" fmla="*/ 9177588 w 9418"/>
              <a:gd name="T35" fmla="*/ 943965 h 1348"/>
              <a:gd name="T36" fmla="*/ 1733165 w 9418"/>
              <a:gd name="T37" fmla="*/ 914741 h 1348"/>
              <a:gd name="T38" fmla="*/ 1677602 w 9418"/>
              <a:gd name="T39" fmla="*/ 825117 h 1348"/>
              <a:gd name="T40" fmla="*/ 1610342 w 9418"/>
              <a:gd name="T41" fmla="*/ 733546 h 1348"/>
              <a:gd name="T42" fmla="*/ 1532360 w 9418"/>
              <a:gd name="T43" fmla="*/ 643923 h 1348"/>
              <a:gd name="T44" fmla="*/ 1444629 w 9418"/>
              <a:gd name="T45" fmla="*/ 555274 h 1348"/>
              <a:gd name="T46" fmla="*/ 1348126 w 9418"/>
              <a:gd name="T47" fmla="*/ 468573 h 1348"/>
              <a:gd name="T48" fmla="*/ 1243824 w 9418"/>
              <a:gd name="T49" fmla="*/ 385769 h 1348"/>
              <a:gd name="T50" fmla="*/ 1132699 w 9418"/>
              <a:gd name="T51" fmla="*/ 308810 h 1348"/>
              <a:gd name="T52" fmla="*/ 1013775 w 9418"/>
              <a:gd name="T53" fmla="*/ 237696 h 1348"/>
              <a:gd name="T54" fmla="*/ 889003 w 9418"/>
              <a:gd name="T55" fmla="*/ 173401 h 1348"/>
              <a:gd name="T56" fmla="*/ 760331 w 9418"/>
              <a:gd name="T57" fmla="*/ 117874 h 1348"/>
              <a:gd name="T58" fmla="*/ 626786 w 9418"/>
              <a:gd name="T59" fmla="*/ 71114 h 1348"/>
              <a:gd name="T60" fmla="*/ 491291 w 9418"/>
              <a:gd name="T61" fmla="*/ 35070 h 1348"/>
              <a:gd name="T62" fmla="*/ 351897 w 9418"/>
              <a:gd name="T63" fmla="*/ 11690 h 1348"/>
              <a:gd name="T64" fmla="*/ 211528 w 9418"/>
              <a:gd name="T65" fmla="*/ 974 h 1348"/>
              <a:gd name="T66" fmla="*/ 70184 w 9418"/>
              <a:gd name="T67" fmla="*/ 2922 h 1348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w 9418"/>
              <a:gd name="T103" fmla="*/ 0 h 1348"/>
              <a:gd name="T104" fmla="*/ 9418 w 9418"/>
              <a:gd name="T105" fmla="*/ 1348 h 1348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T102" t="T103" r="T104" b="T105"/>
            <a:pathLst>
              <a:path w="9418" h="1348">
                <a:moveTo>
                  <a:pt x="0" y="10"/>
                </a:moveTo>
                <a:lnTo>
                  <a:pt x="0" y="260"/>
                </a:lnTo>
                <a:lnTo>
                  <a:pt x="77" y="251"/>
                </a:lnTo>
                <a:lnTo>
                  <a:pt x="156" y="249"/>
                </a:lnTo>
                <a:lnTo>
                  <a:pt x="234" y="251"/>
                </a:lnTo>
                <a:lnTo>
                  <a:pt x="312" y="259"/>
                </a:lnTo>
                <a:lnTo>
                  <a:pt x="389" y="271"/>
                </a:lnTo>
                <a:lnTo>
                  <a:pt x="466" y="287"/>
                </a:lnTo>
                <a:lnTo>
                  <a:pt x="542" y="307"/>
                </a:lnTo>
                <a:lnTo>
                  <a:pt x="616" y="331"/>
                </a:lnTo>
                <a:lnTo>
                  <a:pt x="690" y="358"/>
                </a:lnTo>
                <a:lnTo>
                  <a:pt x="762" y="389"/>
                </a:lnTo>
                <a:lnTo>
                  <a:pt x="832" y="423"/>
                </a:lnTo>
                <a:lnTo>
                  <a:pt x="901" y="459"/>
                </a:lnTo>
                <a:lnTo>
                  <a:pt x="968" y="497"/>
                </a:lnTo>
                <a:lnTo>
                  <a:pt x="1034" y="539"/>
                </a:lnTo>
                <a:lnTo>
                  <a:pt x="1097" y="582"/>
                </a:lnTo>
                <a:lnTo>
                  <a:pt x="1158" y="626"/>
                </a:lnTo>
                <a:lnTo>
                  <a:pt x="1217" y="672"/>
                </a:lnTo>
                <a:lnTo>
                  <a:pt x="1273" y="719"/>
                </a:lnTo>
                <a:lnTo>
                  <a:pt x="1327" y="767"/>
                </a:lnTo>
                <a:lnTo>
                  <a:pt x="1377" y="816"/>
                </a:lnTo>
                <a:lnTo>
                  <a:pt x="1425" y="865"/>
                </a:lnTo>
                <a:lnTo>
                  <a:pt x="1469" y="913"/>
                </a:lnTo>
                <a:lnTo>
                  <a:pt x="1510" y="962"/>
                </a:lnTo>
                <a:lnTo>
                  <a:pt x="1548" y="1010"/>
                </a:lnTo>
                <a:lnTo>
                  <a:pt x="1582" y="1058"/>
                </a:lnTo>
                <a:lnTo>
                  <a:pt x="1612" y="1104"/>
                </a:lnTo>
                <a:lnTo>
                  <a:pt x="1639" y="1150"/>
                </a:lnTo>
                <a:lnTo>
                  <a:pt x="1662" y="1194"/>
                </a:lnTo>
                <a:lnTo>
                  <a:pt x="1679" y="1236"/>
                </a:lnTo>
                <a:lnTo>
                  <a:pt x="1693" y="1276"/>
                </a:lnTo>
                <a:lnTo>
                  <a:pt x="1703" y="1314"/>
                </a:lnTo>
                <a:lnTo>
                  <a:pt x="1707" y="1348"/>
                </a:lnTo>
                <a:lnTo>
                  <a:pt x="9418" y="1341"/>
                </a:lnTo>
                <a:lnTo>
                  <a:pt x="9415" y="969"/>
                </a:lnTo>
                <a:lnTo>
                  <a:pt x="1802" y="986"/>
                </a:lnTo>
                <a:lnTo>
                  <a:pt x="1778" y="939"/>
                </a:lnTo>
                <a:lnTo>
                  <a:pt x="1751" y="894"/>
                </a:lnTo>
                <a:lnTo>
                  <a:pt x="1721" y="847"/>
                </a:lnTo>
                <a:lnTo>
                  <a:pt x="1688" y="800"/>
                </a:lnTo>
                <a:lnTo>
                  <a:pt x="1652" y="753"/>
                </a:lnTo>
                <a:lnTo>
                  <a:pt x="1613" y="707"/>
                </a:lnTo>
                <a:lnTo>
                  <a:pt x="1572" y="661"/>
                </a:lnTo>
                <a:lnTo>
                  <a:pt x="1529" y="615"/>
                </a:lnTo>
                <a:lnTo>
                  <a:pt x="1482" y="570"/>
                </a:lnTo>
                <a:lnTo>
                  <a:pt x="1434" y="524"/>
                </a:lnTo>
                <a:lnTo>
                  <a:pt x="1383" y="481"/>
                </a:lnTo>
                <a:lnTo>
                  <a:pt x="1331" y="438"/>
                </a:lnTo>
                <a:lnTo>
                  <a:pt x="1276" y="396"/>
                </a:lnTo>
                <a:lnTo>
                  <a:pt x="1220" y="356"/>
                </a:lnTo>
                <a:lnTo>
                  <a:pt x="1162" y="317"/>
                </a:lnTo>
                <a:lnTo>
                  <a:pt x="1101" y="279"/>
                </a:lnTo>
                <a:lnTo>
                  <a:pt x="1040" y="244"/>
                </a:lnTo>
                <a:lnTo>
                  <a:pt x="977" y="210"/>
                </a:lnTo>
                <a:lnTo>
                  <a:pt x="912" y="178"/>
                </a:lnTo>
                <a:lnTo>
                  <a:pt x="846" y="149"/>
                </a:lnTo>
                <a:lnTo>
                  <a:pt x="780" y="121"/>
                </a:lnTo>
                <a:lnTo>
                  <a:pt x="712" y="96"/>
                </a:lnTo>
                <a:lnTo>
                  <a:pt x="643" y="73"/>
                </a:lnTo>
                <a:lnTo>
                  <a:pt x="574" y="54"/>
                </a:lnTo>
                <a:lnTo>
                  <a:pt x="504" y="36"/>
                </a:lnTo>
                <a:lnTo>
                  <a:pt x="433" y="22"/>
                </a:lnTo>
                <a:lnTo>
                  <a:pt x="361" y="12"/>
                </a:lnTo>
                <a:lnTo>
                  <a:pt x="289" y="4"/>
                </a:lnTo>
                <a:lnTo>
                  <a:pt x="217" y="1"/>
                </a:lnTo>
                <a:lnTo>
                  <a:pt x="144" y="0"/>
                </a:lnTo>
                <a:lnTo>
                  <a:pt x="72" y="3"/>
                </a:lnTo>
                <a:lnTo>
                  <a:pt x="0" y="10"/>
                </a:lnTo>
                <a:close/>
              </a:path>
            </a:pathLst>
          </a:custGeom>
          <a:gradFill flip="none" rotWithShape="1">
            <a:gsLst>
              <a:gs pos="0">
                <a:srgbClr val="25A937"/>
              </a:gs>
              <a:gs pos="100000">
                <a:srgbClr val="00B2A9"/>
              </a:gs>
            </a:gsLst>
            <a:lin ang="0" scaled="1"/>
            <a:tileRect/>
          </a:gradFill>
          <a:ln w="9525">
            <a:noFill/>
            <a:round/>
            <a:headEnd/>
            <a:tailEnd/>
          </a:ln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gradFill flip="none" rotWithShape="1">
                <a:gsLst>
                  <a:gs pos="22000">
                    <a:srgbClr val="00669E"/>
                  </a:gs>
                  <a:gs pos="56000">
                    <a:schemeClr val="accent1">
                      <a:tint val="44500"/>
                      <a:satMod val="160000"/>
                    </a:schemeClr>
                  </a:gs>
                  <a:gs pos="100000">
                    <a:srgbClr val="25A937"/>
                  </a:gs>
                </a:gsLst>
                <a:lin ang="10800000" scaled="1"/>
                <a:tileRect/>
              </a:gradFill>
              <a:latin typeface="+mn-lt"/>
            </a:endParaRPr>
          </a:p>
        </p:txBody>
      </p:sp>
      <p:pic>
        <p:nvPicPr>
          <p:cNvPr id="78853" name="Picture 36" descr="Birdlife-Suomi-logo">
            <a:extLst>
              <a:ext uri="{FF2B5EF4-FFF2-40B4-BE49-F238E27FC236}">
                <a16:creationId xmlns:a16="http://schemas.microsoft.com/office/drawing/2014/main" id="{F613504F-83FA-4023-9011-3ADF978ED0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5868988"/>
            <a:ext cx="1331913" cy="989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61" name="Text Box 37">
            <a:extLst>
              <a:ext uri="{FF2B5EF4-FFF2-40B4-BE49-F238E27FC236}">
                <a16:creationId xmlns:a16="http://schemas.microsoft.com/office/drawing/2014/main" id="{D53AC93D-5893-40F3-A5FB-942949459E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35150" y="6553200"/>
            <a:ext cx="34401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fi-FI" sz="1400" i="1">
                <a:solidFill>
                  <a:schemeClr val="bg1"/>
                </a:solidFill>
                <a:latin typeface="Verdana" pitchFamily="34" charset="0"/>
              </a:rPr>
              <a:t>Yhdessä lintujen puolesta</a:t>
            </a:r>
          </a:p>
        </p:txBody>
      </p:sp>
      <p:pic>
        <p:nvPicPr>
          <p:cNvPr id="7" name="Kuva 6">
            <a:extLst>
              <a:ext uri="{FF2B5EF4-FFF2-40B4-BE49-F238E27FC236}">
                <a16:creationId xmlns:a16="http://schemas.microsoft.com/office/drawing/2014/main" id="{C95B22C1-6E11-48A5-AA1B-3882239F8EA4}"/>
              </a:ext>
            </a:extLst>
          </p:cNvPr>
          <p:cNvPicPr>
            <a:picLocks noChangeAspect="1"/>
          </p:cNvPicPr>
          <p:nvPr userDrawn="1"/>
        </p:nvPicPr>
        <p:blipFill>
          <a:blip r:embed="rId17"/>
          <a:stretch>
            <a:fillRect/>
          </a:stretch>
        </p:blipFill>
        <p:spPr>
          <a:xfrm>
            <a:off x="0" y="5542141"/>
            <a:ext cx="9144000" cy="1315859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AD6C7FF8-6CAD-46BE-8199-327FA621FFBC}"/>
              </a:ext>
            </a:extLst>
          </p:cNvPr>
          <p:cNvPicPr>
            <a:picLocks noChangeAspect="1"/>
          </p:cNvPicPr>
          <p:nvPr userDrawn="1"/>
        </p:nvPicPr>
        <p:blipFill>
          <a:blip r:embed="rId18"/>
          <a:stretch>
            <a:fillRect/>
          </a:stretch>
        </p:blipFill>
        <p:spPr>
          <a:xfrm>
            <a:off x="0" y="5870362"/>
            <a:ext cx="1329043" cy="987638"/>
          </a:xfrm>
          <a:prstGeom prst="rect">
            <a:avLst/>
          </a:prstGeom>
        </p:spPr>
      </p:pic>
      <p:sp>
        <p:nvSpPr>
          <p:cNvPr id="9" name="Text Box 37">
            <a:extLst>
              <a:ext uri="{FF2B5EF4-FFF2-40B4-BE49-F238E27FC236}">
                <a16:creationId xmlns:a16="http://schemas.microsoft.com/office/drawing/2014/main" id="{6E839B53-3D0D-4A1F-81DD-06970C5316E3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828526" y="6546576"/>
            <a:ext cx="34401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fi-FI" sz="1400" i="1" dirty="0">
                <a:solidFill>
                  <a:schemeClr val="bg1"/>
                </a:solidFill>
                <a:latin typeface="Verdana" pitchFamily="34" charset="0"/>
              </a:rPr>
              <a:t>Yhdessä lintujen puolesta</a:t>
            </a:r>
          </a:p>
        </p:txBody>
      </p:sp>
      <p:sp>
        <p:nvSpPr>
          <p:cNvPr id="10" name="Tekstiruutu 9">
            <a:extLst>
              <a:ext uri="{FF2B5EF4-FFF2-40B4-BE49-F238E27FC236}">
                <a16:creationId xmlns:a16="http://schemas.microsoft.com/office/drawing/2014/main" id="{7CEA4C09-D7EB-4D9A-AAAA-D31E99B3935A}"/>
              </a:ext>
            </a:extLst>
          </p:cNvPr>
          <p:cNvSpPr txBox="1"/>
          <p:nvPr userDrawn="1"/>
        </p:nvSpPr>
        <p:spPr>
          <a:xfrm>
            <a:off x="4690110" y="6488668"/>
            <a:ext cx="44538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200" dirty="0"/>
              <a:t>Kuvat: Jari Peltomäki</a:t>
            </a:r>
            <a:r>
              <a:rPr lang="en-FI" sz="1200" dirty="0"/>
              <a:t>, Micha </a:t>
            </a:r>
            <a:r>
              <a:rPr lang="en-FI" sz="1200" dirty="0" err="1"/>
              <a:t>Fager</a:t>
            </a:r>
            <a:r>
              <a:rPr lang="en-FI" sz="1200" dirty="0"/>
              <a:t>, </a:t>
            </a:r>
            <a:r>
              <a:rPr lang="en-FI" sz="1200" dirty="0" err="1"/>
              <a:t>Pertti</a:t>
            </a:r>
            <a:r>
              <a:rPr lang="en-FI" sz="1200" dirty="0"/>
              <a:t> Rasp, Petri </a:t>
            </a:r>
            <a:r>
              <a:rPr lang="en-FI" sz="1200" dirty="0" err="1"/>
              <a:t>Vainio</a:t>
            </a:r>
            <a:r>
              <a:rPr lang="fi-FI" sz="1200" dirty="0"/>
              <a:t> </a:t>
            </a:r>
            <a:r>
              <a:rPr lang="fi-FI" dirty="0"/>
              <a:t>©</a:t>
            </a:r>
          </a:p>
        </p:txBody>
      </p:sp>
    </p:spTree>
    <p:extLst>
      <p:ext uri="{BB962C8B-B14F-4D97-AF65-F5344CB8AC3E}">
        <p14:creationId xmlns:p14="http://schemas.microsoft.com/office/powerpoint/2010/main" val="15632678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84" r:id="rId2"/>
    <p:sldLayoutId id="2147483685" r:id="rId3"/>
    <p:sldLayoutId id="2147483686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681" r:id="rId12"/>
    <p:sldLayoutId id="2147483682" r:id="rId13"/>
    <p:sldLayoutId id="2147483683" r:id="rId14"/>
  </p:sldLayoutIdLst>
  <p:transition>
    <p:pull dir="ru"/>
  </p:transition>
  <p:txStyles>
    <p:titleStyle>
      <a:lvl1pPr algn="l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Segoe UI" panose="020B0502040204020203" pitchFamily="34" charset="0"/>
          <a:cs typeface="Segoe UI" panose="020B0502040204020203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Segoe UI" panose="020B0502040204020203" pitchFamily="34" charset="0"/>
          <a:cs typeface="Segoe UI" panose="020B0502040204020203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Segoe UI" panose="020B0502040204020203" pitchFamily="34" charset="0"/>
          <a:cs typeface="Segoe UI" panose="020B0502040204020203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Segoe UI" panose="020B0502040204020203" pitchFamily="34" charset="0"/>
          <a:cs typeface="Segoe UI" panose="020B0502040204020203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Segoe UI" panose="020B0502040204020203" pitchFamily="34" charset="0"/>
          <a:cs typeface="Segoe UI" panose="020B0502040204020203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Segoe UI" panose="020B0502040204020203" pitchFamily="34" charset="0"/>
          <a:cs typeface="Segoe UI" panose="020B0502040204020203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Segoe UI" panose="020B0502040204020203" pitchFamily="34" charset="0"/>
          <a:cs typeface="Segoe UI" panose="020B0502040204020203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Segoe UI" panose="020B0502040204020203" pitchFamily="34" charset="0"/>
          <a:cs typeface="Segoe UI" panose="020B0502040204020203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3A388F-B0AD-429A-B799-6EAD63C1CD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FI" dirty="0"/>
              <a:t>MERIKOTKA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A97B76-BBD9-459E-9152-7F620DF251C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65113" y="856463"/>
            <a:ext cx="3610390" cy="586951"/>
          </a:xfrm>
        </p:spPr>
        <p:txBody>
          <a:bodyPr/>
          <a:lstStyle/>
          <a:p>
            <a:r>
              <a:rPr lang="en-FI" dirty="0" err="1"/>
              <a:t>Petolintu</a:t>
            </a:r>
            <a:r>
              <a:rPr lang="en-FI" dirty="0"/>
              <a:t> n. 85 cm</a:t>
            </a:r>
            <a:br>
              <a:rPr lang="en-FI" dirty="0"/>
            </a:br>
            <a:r>
              <a:rPr lang="en-FI" dirty="0" err="1"/>
              <a:t>siipien</a:t>
            </a:r>
            <a:r>
              <a:rPr lang="en-FI" dirty="0"/>
              <a:t> </a:t>
            </a:r>
            <a:r>
              <a:rPr lang="en-FI" dirty="0" err="1"/>
              <a:t>kärkiväli</a:t>
            </a:r>
            <a:r>
              <a:rPr lang="en-FI" dirty="0"/>
              <a:t> n. 220 cm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906AD7-AE39-4E88-A9D4-1CFDAD93A07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FI" dirty="0"/>
              <a:t>Hyvin </a:t>
            </a:r>
            <a:r>
              <a:rPr lang="en-FI" dirty="0" err="1"/>
              <a:t>suuri</a:t>
            </a:r>
            <a:endParaRPr lang="en-FI" dirty="0"/>
          </a:p>
          <a:p>
            <a:r>
              <a:rPr lang="en-FI" dirty="0" err="1"/>
              <a:t>Pitkät</a:t>
            </a:r>
            <a:r>
              <a:rPr lang="en-FI" dirty="0"/>
              <a:t> </a:t>
            </a:r>
            <a:r>
              <a:rPr lang="en-FI" dirty="0" err="1"/>
              <a:t>ja</a:t>
            </a:r>
            <a:r>
              <a:rPr lang="en-FI" dirty="0"/>
              <a:t> </a:t>
            </a:r>
            <a:r>
              <a:rPr lang="en-FI" dirty="0" err="1"/>
              <a:t>leveät</a:t>
            </a:r>
            <a:r>
              <a:rPr lang="en-FI" dirty="0"/>
              <a:t> </a:t>
            </a:r>
            <a:r>
              <a:rPr lang="en-FI" dirty="0" err="1"/>
              <a:t>siivet</a:t>
            </a:r>
            <a:endParaRPr lang="en-FI" dirty="0"/>
          </a:p>
          <a:p>
            <a:r>
              <a:rPr lang="en-FI" dirty="0" err="1"/>
              <a:t>Yleisväri</a:t>
            </a:r>
            <a:r>
              <a:rPr lang="en-FI" dirty="0"/>
              <a:t> </a:t>
            </a:r>
            <a:r>
              <a:rPr lang="en-FI" dirty="0" err="1"/>
              <a:t>ruskea</a:t>
            </a:r>
            <a:endParaRPr lang="en-FI" dirty="0"/>
          </a:p>
          <a:p>
            <a:r>
              <a:rPr lang="en-FI" dirty="0" err="1"/>
              <a:t>Aikuisella</a:t>
            </a:r>
            <a:r>
              <a:rPr lang="en-FI" dirty="0"/>
              <a:t> </a:t>
            </a:r>
            <a:r>
              <a:rPr lang="en-FI" dirty="0" err="1"/>
              <a:t>linnulla</a:t>
            </a:r>
            <a:r>
              <a:rPr lang="en-FI" dirty="0"/>
              <a:t> </a:t>
            </a:r>
            <a:r>
              <a:rPr lang="en-FI" dirty="0" err="1"/>
              <a:t>valkoinen</a:t>
            </a:r>
            <a:r>
              <a:rPr lang="en-FI" dirty="0"/>
              <a:t> </a:t>
            </a:r>
            <a:r>
              <a:rPr lang="en-FI" dirty="0" err="1"/>
              <a:t>pyrstö</a:t>
            </a:r>
            <a:r>
              <a:rPr lang="en-FI" dirty="0"/>
              <a:t> </a:t>
            </a:r>
            <a:r>
              <a:rPr lang="en-FI" dirty="0" err="1"/>
              <a:t>ja</a:t>
            </a:r>
            <a:r>
              <a:rPr lang="en-FI" dirty="0"/>
              <a:t> </a:t>
            </a:r>
            <a:r>
              <a:rPr lang="en-FI" dirty="0" err="1"/>
              <a:t>vaalea</a:t>
            </a:r>
            <a:r>
              <a:rPr lang="en-FI" dirty="0"/>
              <a:t> </a:t>
            </a:r>
            <a:r>
              <a:rPr lang="en-FI" dirty="0" err="1"/>
              <a:t>pää</a:t>
            </a:r>
            <a:endParaRPr lang="en-FI" dirty="0"/>
          </a:p>
          <a:p>
            <a:r>
              <a:rPr lang="en-FI" dirty="0"/>
              <a:t>Iso </a:t>
            </a:r>
            <a:r>
              <a:rPr lang="en-FI" dirty="0" err="1"/>
              <a:t>koukkunokka</a:t>
            </a:r>
            <a:r>
              <a:rPr lang="en-FI" dirty="0"/>
              <a:t> </a:t>
            </a:r>
            <a:r>
              <a:rPr lang="en-FI" dirty="0" err="1"/>
              <a:t>aikuisella</a:t>
            </a:r>
            <a:r>
              <a:rPr lang="en-FI" dirty="0"/>
              <a:t> </a:t>
            </a:r>
            <a:r>
              <a:rPr lang="en-FI" dirty="0" err="1"/>
              <a:t>keltainen</a:t>
            </a:r>
            <a:r>
              <a:rPr lang="en-FI" dirty="0"/>
              <a:t>, </a:t>
            </a:r>
            <a:r>
              <a:rPr lang="en-FI" dirty="0" err="1"/>
              <a:t>nuorella</a:t>
            </a:r>
            <a:r>
              <a:rPr lang="en-FI" dirty="0"/>
              <a:t> </a:t>
            </a:r>
            <a:r>
              <a:rPr lang="en-FI" dirty="0" err="1"/>
              <a:t>tumma</a:t>
            </a:r>
            <a:endParaRPr lang="en-FI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06ED690-7AB9-4FBE-8950-2158CADF7C8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FI" dirty="0" err="1"/>
              <a:t>Voi</a:t>
            </a:r>
            <a:r>
              <a:rPr lang="en-FI" dirty="0"/>
              <a:t> </a:t>
            </a:r>
            <a:r>
              <a:rPr lang="en-FI" dirty="0" err="1"/>
              <a:t>sekoittaa</a:t>
            </a:r>
            <a:r>
              <a:rPr lang="en-FI" dirty="0"/>
              <a:t>:</a:t>
            </a:r>
          </a:p>
        </p:txBody>
      </p:sp>
      <p:pic>
        <p:nvPicPr>
          <p:cNvPr id="12" name="Picture Placeholder 11">
            <a:extLst>
              <a:ext uri="{FF2B5EF4-FFF2-40B4-BE49-F238E27FC236}">
                <a16:creationId xmlns:a16="http://schemas.microsoft.com/office/drawing/2014/main" id="{8D28718A-58D1-4680-B5AB-4EDEC87ACE48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75125" y="228599"/>
            <a:ext cx="4703002" cy="3916363"/>
          </a:xfrm>
        </p:spPr>
      </p:pic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BDB21CAB-2553-4C60-AB84-C1FF2E52FBB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FI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E451AEAE-F706-42B9-8F6C-B391BE3FEAF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026496" y="6023113"/>
            <a:ext cx="2302995" cy="387654"/>
          </a:xfrm>
        </p:spPr>
        <p:txBody>
          <a:bodyPr/>
          <a:lstStyle/>
          <a:p>
            <a:r>
              <a:rPr lang="en-FI" dirty="0" err="1"/>
              <a:t>Hiirihaukka</a:t>
            </a:r>
            <a:r>
              <a:rPr lang="en-FI" dirty="0"/>
              <a:t> (</a:t>
            </a:r>
            <a:r>
              <a:rPr lang="en-FI" dirty="0" err="1"/>
              <a:t>tumma</a:t>
            </a:r>
            <a:r>
              <a:rPr lang="en-FI" dirty="0"/>
              <a:t>)</a:t>
            </a:r>
          </a:p>
        </p:txBody>
      </p:sp>
      <p:pic>
        <p:nvPicPr>
          <p:cNvPr id="15" name="Kuvan paikkamerkki 10">
            <a:extLst>
              <a:ext uri="{FF2B5EF4-FFF2-40B4-BE49-F238E27FC236}">
                <a16:creationId xmlns:a16="http://schemas.microsoft.com/office/drawing/2014/main" id="{2C6F5CAD-A216-47D0-AF79-52B8371B2EBC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3" r="-16472"/>
          <a:stretch/>
        </p:blipFill>
        <p:spPr>
          <a:xfrm>
            <a:off x="6026150" y="4354513"/>
            <a:ext cx="2852738" cy="1668462"/>
          </a:xfrm>
        </p:spPr>
      </p:pic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8FC78F27-D381-4887-A1C8-9480BC4992CE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/>
      </p:sp>
    </p:spTree>
    <p:extLst>
      <p:ext uri="{BB962C8B-B14F-4D97-AF65-F5344CB8AC3E}">
        <p14:creationId xmlns:p14="http://schemas.microsoft.com/office/powerpoint/2010/main" val="3629328676"/>
      </p:ext>
    </p:extLst>
  </p:cSld>
  <p:clrMapOvr>
    <a:masterClrMapping/>
  </p:clrMapOvr>
  <p:transition>
    <p:pull dir="r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3A388F-B0AD-429A-B799-6EAD63C1CD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FI" dirty="0"/>
              <a:t>SÄÄKSI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A97B76-BBD9-459E-9152-7F620DF251C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65113" y="856463"/>
            <a:ext cx="3610390" cy="586951"/>
          </a:xfrm>
        </p:spPr>
        <p:txBody>
          <a:bodyPr/>
          <a:lstStyle/>
          <a:p>
            <a:r>
              <a:rPr lang="en-FI" dirty="0" err="1"/>
              <a:t>Petolintu</a:t>
            </a:r>
            <a:r>
              <a:rPr lang="en-FI" dirty="0"/>
              <a:t> n. 56 cm</a:t>
            </a:r>
            <a:br>
              <a:rPr lang="en-FI" dirty="0"/>
            </a:br>
            <a:r>
              <a:rPr lang="en-FI" dirty="0" err="1"/>
              <a:t>siipien</a:t>
            </a:r>
            <a:r>
              <a:rPr lang="en-FI" dirty="0"/>
              <a:t> </a:t>
            </a:r>
            <a:r>
              <a:rPr lang="en-FI" dirty="0" err="1"/>
              <a:t>kärkiväli</a:t>
            </a:r>
            <a:r>
              <a:rPr lang="en-FI" dirty="0"/>
              <a:t> n. 160 cm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906AD7-AE39-4E88-A9D4-1CFDAD93A07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FI" dirty="0" err="1"/>
              <a:t>Varsin</a:t>
            </a:r>
            <a:r>
              <a:rPr lang="en-FI" dirty="0"/>
              <a:t> </a:t>
            </a:r>
            <a:r>
              <a:rPr lang="en-FI" dirty="0" err="1"/>
              <a:t>suuri</a:t>
            </a:r>
            <a:endParaRPr lang="en-FI" dirty="0"/>
          </a:p>
          <a:p>
            <a:r>
              <a:rPr lang="en-FI" dirty="0" err="1"/>
              <a:t>Pitkät</a:t>
            </a:r>
            <a:r>
              <a:rPr lang="en-FI" dirty="0"/>
              <a:t> </a:t>
            </a:r>
            <a:r>
              <a:rPr lang="en-FI" dirty="0" err="1"/>
              <a:t>ja</a:t>
            </a:r>
            <a:r>
              <a:rPr lang="en-FI" dirty="0"/>
              <a:t> </a:t>
            </a:r>
            <a:r>
              <a:rPr lang="en-FI" dirty="0" err="1"/>
              <a:t>melko</a:t>
            </a:r>
            <a:r>
              <a:rPr lang="en-FI" dirty="0"/>
              <a:t> </a:t>
            </a:r>
            <a:r>
              <a:rPr lang="en-FI" dirty="0" err="1"/>
              <a:t>kapeat</a:t>
            </a:r>
            <a:r>
              <a:rPr lang="en-FI" dirty="0"/>
              <a:t> </a:t>
            </a:r>
            <a:r>
              <a:rPr lang="en-FI" dirty="0" err="1"/>
              <a:t>siivet</a:t>
            </a:r>
            <a:endParaRPr lang="en-FI" dirty="0"/>
          </a:p>
          <a:p>
            <a:r>
              <a:rPr lang="en-FI" dirty="0" err="1"/>
              <a:t>Melko</a:t>
            </a:r>
            <a:r>
              <a:rPr lang="en-FI" dirty="0"/>
              <a:t> </a:t>
            </a:r>
            <a:r>
              <a:rPr lang="en-FI" dirty="0" err="1"/>
              <a:t>lyhyt</a:t>
            </a:r>
            <a:r>
              <a:rPr lang="en-FI" dirty="0"/>
              <a:t> </a:t>
            </a:r>
            <a:r>
              <a:rPr lang="en-FI" dirty="0" err="1"/>
              <a:t>pyrstö</a:t>
            </a:r>
            <a:endParaRPr lang="en-FI" dirty="0"/>
          </a:p>
          <a:p>
            <a:r>
              <a:rPr lang="en-FI" dirty="0" err="1"/>
              <a:t>Vaaleassa</a:t>
            </a:r>
            <a:r>
              <a:rPr lang="en-FI" dirty="0"/>
              <a:t> </a:t>
            </a:r>
            <a:r>
              <a:rPr lang="en-FI" dirty="0" err="1"/>
              <a:t>päässä</a:t>
            </a:r>
            <a:r>
              <a:rPr lang="en-FI" dirty="0"/>
              <a:t> </a:t>
            </a:r>
            <a:r>
              <a:rPr lang="en-FI" dirty="0" err="1"/>
              <a:t>ruskea</a:t>
            </a:r>
            <a:r>
              <a:rPr lang="en-FI" dirty="0"/>
              <a:t> </a:t>
            </a:r>
            <a:r>
              <a:rPr lang="en-FI" dirty="0" err="1"/>
              <a:t>leveä</a:t>
            </a:r>
            <a:r>
              <a:rPr lang="en-FI" dirty="0"/>
              <a:t> </a:t>
            </a:r>
            <a:r>
              <a:rPr lang="en-FI" dirty="0" err="1"/>
              <a:t>juova</a:t>
            </a:r>
            <a:endParaRPr lang="en-FI" dirty="0"/>
          </a:p>
          <a:p>
            <a:r>
              <a:rPr lang="en-FI" dirty="0" err="1"/>
              <a:t>Päältä</a:t>
            </a:r>
            <a:r>
              <a:rPr lang="en-FI" dirty="0"/>
              <a:t> </a:t>
            </a:r>
            <a:r>
              <a:rPr lang="en-FI" dirty="0" err="1"/>
              <a:t>ruskea</a:t>
            </a:r>
            <a:r>
              <a:rPr lang="en-FI" dirty="0"/>
              <a:t>, </a:t>
            </a:r>
            <a:r>
              <a:rPr lang="en-FI" dirty="0" err="1"/>
              <a:t>alta</a:t>
            </a:r>
            <a:r>
              <a:rPr lang="en-FI" dirty="0"/>
              <a:t> </a:t>
            </a:r>
            <a:r>
              <a:rPr lang="en-FI" dirty="0" err="1"/>
              <a:t>vaalea</a:t>
            </a:r>
            <a:endParaRPr lang="en-FI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06ED690-7AB9-4FBE-8950-2158CADF7C8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FI" dirty="0" err="1"/>
              <a:t>Voi</a:t>
            </a:r>
            <a:r>
              <a:rPr lang="en-FI" dirty="0"/>
              <a:t> </a:t>
            </a:r>
            <a:r>
              <a:rPr lang="en-FI" dirty="0" err="1"/>
              <a:t>sekoittaa</a:t>
            </a:r>
            <a:r>
              <a:rPr lang="en-FI" dirty="0"/>
              <a:t>:</a:t>
            </a:r>
          </a:p>
        </p:txBody>
      </p:sp>
      <p:pic>
        <p:nvPicPr>
          <p:cNvPr id="12" name="Picture Placeholder 11">
            <a:extLst>
              <a:ext uri="{FF2B5EF4-FFF2-40B4-BE49-F238E27FC236}">
                <a16:creationId xmlns:a16="http://schemas.microsoft.com/office/drawing/2014/main" id="{8D28718A-58D1-4680-B5AB-4EDEC87ACE48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75125" y="228599"/>
            <a:ext cx="4703002" cy="3916363"/>
          </a:xfrm>
        </p:spPr>
      </p:pic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BDB21CAB-2553-4C60-AB84-C1FF2E52FBB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FI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E451AEAE-F706-42B9-8F6C-B391BE3FEAF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026497" y="6023113"/>
            <a:ext cx="2387520" cy="387654"/>
          </a:xfrm>
        </p:spPr>
        <p:txBody>
          <a:bodyPr/>
          <a:lstStyle/>
          <a:p>
            <a:r>
              <a:rPr lang="en-FI" dirty="0" err="1"/>
              <a:t>Hiirihaukka</a:t>
            </a:r>
            <a:r>
              <a:rPr lang="en-FI" dirty="0"/>
              <a:t> (</a:t>
            </a:r>
            <a:r>
              <a:rPr lang="en-FI" dirty="0" err="1"/>
              <a:t>vaalea</a:t>
            </a:r>
            <a:r>
              <a:rPr lang="en-FI" dirty="0"/>
              <a:t>)</a:t>
            </a:r>
          </a:p>
        </p:txBody>
      </p:sp>
      <p:pic>
        <p:nvPicPr>
          <p:cNvPr id="15" name="Kuvan paikkamerkki 10">
            <a:extLst>
              <a:ext uri="{FF2B5EF4-FFF2-40B4-BE49-F238E27FC236}">
                <a16:creationId xmlns:a16="http://schemas.microsoft.com/office/drawing/2014/main" id="{2C6F5CAD-A216-47D0-AF79-52B8371B2EBC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3099"/>
          <a:stretch/>
        </p:blipFill>
        <p:spPr>
          <a:xfrm>
            <a:off x="6026150" y="4354513"/>
            <a:ext cx="2852738" cy="1668462"/>
          </a:xfrm>
        </p:spPr>
      </p:pic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8FC78F27-D381-4887-A1C8-9480BC4992CE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/>
      </p:sp>
    </p:spTree>
    <p:extLst>
      <p:ext uri="{BB962C8B-B14F-4D97-AF65-F5344CB8AC3E}">
        <p14:creationId xmlns:p14="http://schemas.microsoft.com/office/powerpoint/2010/main" val="235526106"/>
      </p:ext>
    </p:extLst>
  </p:cSld>
  <p:clrMapOvr>
    <a:masterClrMapping/>
  </p:clrMapOvr>
  <p:transition>
    <p:pull dir="r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3A388F-B0AD-429A-B799-6EAD63C1C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5873" y="228670"/>
            <a:ext cx="4213919" cy="556521"/>
          </a:xfrm>
        </p:spPr>
        <p:txBody>
          <a:bodyPr/>
          <a:lstStyle/>
          <a:p>
            <a:r>
              <a:rPr lang="en-FI" dirty="0"/>
              <a:t>RUSKOSUOHAUKKA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A97B76-BBD9-459E-9152-7F620DF251C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65113" y="856463"/>
            <a:ext cx="3610390" cy="586951"/>
          </a:xfrm>
        </p:spPr>
        <p:txBody>
          <a:bodyPr/>
          <a:lstStyle/>
          <a:p>
            <a:r>
              <a:rPr lang="en-FI" dirty="0" err="1"/>
              <a:t>Petolintu</a:t>
            </a:r>
            <a:r>
              <a:rPr lang="en-FI" dirty="0"/>
              <a:t> n. 49 cm</a:t>
            </a:r>
            <a:br>
              <a:rPr lang="en-FI" dirty="0"/>
            </a:br>
            <a:r>
              <a:rPr lang="en-FI" dirty="0" err="1"/>
              <a:t>siipien</a:t>
            </a:r>
            <a:r>
              <a:rPr lang="en-FI" dirty="0"/>
              <a:t> </a:t>
            </a:r>
            <a:r>
              <a:rPr lang="en-FI" dirty="0" err="1"/>
              <a:t>kärkiväli</a:t>
            </a:r>
            <a:r>
              <a:rPr lang="en-FI" dirty="0"/>
              <a:t> n. 128 cm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906AD7-AE39-4E88-A9D4-1CFDAD93A07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FI" dirty="0" err="1"/>
              <a:t>Pitkät</a:t>
            </a:r>
            <a:r>
              <a:rPr lang="en-FI" dirty="0"/>
              <a:t> </a:t>
            </a:r>
            <a:r>
              <a:rPr lang="en-FI" dirty="0" err="1"/>
              <a:t>siivet</a:t>
            </a:r>
            <a:r>
              <a:rPr lang="en-FI" dirty="0"/>
              <a:t>, </a:t>
            </a:r>
            <a:r>
              <a:rPr lang="en-FI" dirty="0" err="1"/>
              <a:t>pitkä</a:t>
            </a:r>
            <a:r>
              <a:rPr lang="en-FI" dirty="0"/>
              <a:t> </a:t>
            </a:r>
            <a:r>
              <a:rPr lang="en-FI" dirty="0" err="1"/>
              <a:t>pyrstö</a:t>
            </a:r>
            <a:endParaRPr lang="en-FI" dirty="0"/>
          </a:p>
          <a:p>
            <a:r>
              <a:rPr lang="en-FI" dirty="0" err="1"/>
              <a:t>Koiraalla</a:t>
            </a:r>
            <a:r>
              <a:rPr lang="en-FI" dirty="0"/>
              <a:t> (</a:t>
            </a:r>
            <a:r>
              <a:rPr lang="en-FI" dirty="0" err="1"/>
              <a:t>ylempi</a:t>
            </a:r>
            <a:r>
              <a:rPr lang="en-FI" dirty="0"/>
              <a:t> </a:t>
            </a:r>
            <a:r>
              <a:rPr lang="en-FI" dirty="0" err="1"/>
              <a:t>kuva</a:t>
            </a:r>
            <a:r>
              <a:rPr lang="en-FI" dirty="0"/>
              <a:t>) </a:t>
            </a:r>
            <a:r>
              <a:rPr lang="en-FI" dirty="0" err="1"/>
              <a:t>mustat</a:t>
            </a:r>
            <a:r>
              <a:rPr lang="en-FI" dirty="0"/>
              <a:t> </a:t>
            </a:r>
            <a:r>
              <a:rPr lang="en-FI" dirty="0" err="1"/>
              <a:t>siivenkärjet</a:t>
            </a:r>
            <a:r>
              <a:rPr lang="en-FI" dirty="0"/>
              <a:t>, </a:t>
            </a:r>
            <a:r>
              <a:rPr lang="en-FI" dirty="0" err="1"/>
              <a:t>vaaleat</a:t>
            </a:r>
            <a:r>
              <a:rPr lang="en-FI" dirty="0"/>
              <a:t> </a:t>
            </a:r>
            <a:r>
              <a:rPr lang="en-FI" dirty="0" err="1"/>
              <a:t>siivet</a:t>
            </a:r>
            <a:r>
              <a:rPr lang="en-FI" dirty="0"/>
              <a:t> </a:t>
            </a:r>
            <a:r>
              <a:rPr lang="en-FI" dirty="0" err="1"/>
              <a:t>ja</a:t>
            </a:r>
            <a:r>
              <a:rPr lang="en-FI" dirty="0"/>
              <a:t> </a:t>
            </a:r>
            <a:r>
              <a:rPr lang="en-FI" dirty="0" err="1"/>
              <a:t>ruskea</a:t>
            </a:r>
            <a:r>
              <a:rPr lang="en-FI" dirty="0"/>
              <a:t> </a:t>
            </a:r>
            <a:r>
              <a:rPr lang="en-FI" dirty="0" err="1"/>
              <a:t>vatsapuoli</a:t>
            </a:r>
            <a:endParaRPr lang="en-FI" dirty="0"/>
          </a:p>
          <a:p>
            <a:r>
              <a:rPr lang="en-FI" dirty="0" err="1"/>
              <a:t>Naaras</a:t>
            </a:r>
            <a:r>
              <a:rPr lang="en-FI" dirty="0"/>
              <a:t> (</a:t>
            </a:r>
            <a:r>
              <a:rPr lang="en-FI" dirty="0" err="1"/>
              <a:t>alempi</a:t>
            </a:r>
            <a:r>
              <a:rPr lang="en-FI" dirty="0"/>
              <a:t> </a:t>
            </a:r>
            <a:r>
              <a:rPr lang="en-FI" dirty="0" err="1"/>
              <a:t>kuva</a:t>
            </a:r>
            <a:r>
              <a:rPr lang="en-FI" dirty="0"/>
              <a:t>) </a:t>
            </a:r>
            <a:r>
              <a:rPr lang="en-FI" dirty="0" err="1"/>
              <a:t>kokonaan</a:t>
            </a:r>
            <a:r>
              <a:rPr lang="en-FI" dirty="0"/>
              <a:t> </a:t>
            </a:r>
            <a:r>
              <a:rPr lang="en-FI" dirty="0" err="1"/>
              <a:t>tummanruskea</a:t>
            </a:r>
            <a:r>
              <a:rPr lang="en-FI" dirty="0"/>
              <a:t>, </a:t>
            </a:r>
            <a:r>
              <a:rPr lang="en-FI" dirty="0" err="1"/>
              <a:t>päässä</a:t>
            </a:r>
            <a:r>
              <a:rPr lang="en-FI" dirty="0"/>
              <a:t> </a:t>
            </a:r>
            <a:r>
              <a:rPr lang="en-FI" dirty="0" err="1"/>
              <a:t>vaaleat</a:t>
            </a:r>
            <a:r>
              <a:rPr lang="en-FI" dirty="0"/>
              <a:t> </a:t>
            </a:r>
            <a:r>
              <a:rPr lang="en-FI" dirty="0" err="1"/>
              <a:t>alueet</a:t>
            </a:r>
            <a:endParaRPr lang="en-FI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06ED690-7AB9-4FBE-8950-2158CADF7C8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FI" dirty="0" err="1"/>
              <a:t>Voi</a:t>
            </a:r>
            <a:r>
              <a:rPr lang="en-FI" dirty="0"/>
              <a:t> </a:t>
            </a:r>
            <a:r>
              <a:rPr lang="en-FI" dirty="0" err="1"/>
              <a:t>sekoittaa</a:t>
            </a:r>
            <a:r>
              <a:rPr lang="en-FI" dirty="0"/>
              <a:t>:</a:t>
            </a:r>
          </a:p>
        </p:txBody>
      </p:sp>
      <p:pic>
        <p:nvPicPr>
          <p:cNvPr id="12" name="Picture Placeholder 11">
            <a:extLst>
              <a:ext uri="{FF2B5EF4-FFF2-40B4-BE49-F238E27FC236}">
                <a16:creationId xmlns:a16="http://schemas.microsoft.com/office/drawing/2014/main" id="{8D28718A-58D1-4680-B5AB-4EDEC87ACE48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3"/>
          <a:stretch/>
        </p:blipFill>
        <p:spPr>
          <a:xfrm>
            <a:off x="5267737" y="228600"/>
            <a:ext cx="3610390" cy="2783542"/>
          </a:xfrm>
        </p:spPr>
      </p:pic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BDB21CAB-2553-4C60-AB84-C1FF2E52FBB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FI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E451AEAE-F706-42B9-8F6C-B391BE3FEAF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026497" y="6023113"/>
            <a:ext cx="2387520" cy="387654"/>
          </a:xfrm>
        </p:spPr>
        <p:txBody>
          <a:bodyPr/>
          <a:lstStyle/>
          <a:p>
            <a:r>
              <a:rPr lang="en-FI" dirty="0" err="1"/>
              <a:t>Sinisuohaukka</a:t>
            </a:r>
            <a:endParaRPr lang="en-FI" dirty="0"/>
          </a:p>
        </p:txBody>
      </p:sp>
      <p:pic>
        <p:nvPicPr>
          <p:cNvPr id="15" name="Kuvan paikkamerkki 10">
            <a:extLst>
              <a:ext uri="{FF2B5EF4-FFF2-40B4-BE49-F238E27FC236}">
                <a16:creationId xmlns:a16="http://schemas.microsoft.com/office/drawing/2014/main" id="{2C6F5CAD-A216-47D0-AF79-52B8371B2EBC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9486"/>
          <a:stretch/>
        </p:blipFill>
        <p:spPr>
          <a:xfrm>
            <a:off x="6026150" y="4354513"/>
            <a:ext cx="2852738" cy="1668462"/>
          </a:xfrm>
        </p:spPr>
      </p:pic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8FC78F27-D381-4887-A1C8-9480BC4992CE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/>
      </p:sp>
      <p:pic>
        <p:nvPicPr>
          <p:cNvPr id="11" name="Kuvan paikkamerkki 9" descr="Kuva, joka sisältää kohteen ruoho, ulko, eläin, lintu&#10;&#10;Kuvaus luotu automaattisesti">
            <a:extLst>
              <a:ext uri="{FF2B5EF4-FFF2-40B4-BE49-F238E27FC236}">
                <a16:creationId xmlns:a16="http://schemas.microsoft.com/office/drawing/2014/main" id="{60E74295-2C3A-48C8-8D11-1F3FF742D18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09"/>
          <a:stretch/>
        </p:blipFill>
        <p:spPr bwMode="auto">
          <a:xfrm>
            <a:off x="3946134" y="2282158"/>
            <a:ext cx="2080016" cy="17478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97590251"/>
      </p:ext>
    </p:extLst>
  </p:cSld>
  <p:clrMapOvr>
    <a:masterClrMapping/>
  </p:clrMapOvr>
  <p:transition>
    <p:pull dir="r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3A388F-B0AD-429A-B799-6EAD63C1C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5873" y="228670"/>
            <a:ext cx="4213919" cy="556521"/>
          </a:xfrm>
        </p:spPr>
        <p:txBody>
          <a:bodyPr/>
          <a:lstStyle/>
          <a:p>
            <a:r>
              <a:rPr lang="en-FI" dirty="0"/>
              <a:t>HIIRIHAUKKA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A97B76-BBD9-459E-9152-7F620DF251C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65113" y="856463"/>
            <a:ext cx="3610390" cy="586951"/>
          </a:xfrm>
        </p:spPr>
        <p:txBody>
          <a:bodyPr/>
          <a:lstStyle/>
          <a:p>
            <a:r>
              <a:rPr lang="en-FI" dirty="0" err="1"/>
              <a:t>Petolintu</a:t>
            </a:r>
            <a:r>
              <a:rPr lang="en-FI" dirty="0"/>
              <a:t> n. 52 cm</a:t>
            </a:r>
            <a:br>
              <a:rPr lang="en-FI" dirty="0"/>
            </a:br>
            <a:r>
              <a:rPr lang="en-FI" dirty="0" err="1"/>
              <a:t>siipien</a:t>
            </a:r>
            <a:r>
              <a:rPr lang="en-FI" dirty="0"/>
              <a:t> </a:t>
            </a:r>
            <a:r>
              <a:rPr lang="en-FI" dirty="0" err="1"/>
              <a:t>kärkiväli</a:t>
            </a:r>
            <a:r>
              <a:rPr lang="en-FI" dirty="0"/>
              <a:t> n. 120 cm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906AD7-AE39-4E88-A9D4-1CFDAD93A07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FI" dirty="0" err="1"/>
              <a:t>Leveät</a:t>
            </a:r>
            <a:r>
              <a:rPr lang="en-FI" dirty="0"/>
              <a:t> </a:t>
            </a:r>
            <a:r>
              <a:rPr lang="en-FI" dirty="0" err="1"/>
              <a:t>siivet</a:t>
            </a:r>
            <a:endParaRPr lang="en-FI" dirty="0"/>
          </a:p>
          <a:p>
            <a:r>
              <a:rPr lang="en-FI" dirty="0" err="1"/>
              <a:t>Yleensä</a:t>
            </a:r>
            <a:r>
              <a:rPr lang="en-FI" dirty="0"/>
              <a:t> </a:t>
            </a:r>
            <a:r>
              <a:rPr lang="en-FI" dirty="0" err="1"/>
              <a:t>ruskeankirjava</a:t>
            </a:r>
            <a:endParaRPr lang="en-FI" dirty="0"/>
          </a:p>
          <a:p>
            <a:r>
              <a:rPr lang="en-FI" dirty="0" err="1"/>
              <a:t>Useita</a:t>
            </a:r>
            <a:r>
              <a:rPr lang="en-FI" dirty="0"/>
              <a:t> </a:t>
            </a:r>
            <a:r>
              <a:rPr lang="en-FI" dirty="0" err="1"/>
              <a:t>tummempia</a:t>
            </a:r>
            <a:r>
              <a:rPr lang="en-FI" dirty="0"/>
              <a:t> </a:t>
            </a:r>
            <a:r>
              <a:rPr lang="en-FI" dirty="0" err="1"/>
              <a:t>ja</a:t>
            </a:r>
            <a:r>
              <a:rPr lang="en-FI" dirty="0"/>
              <a:t> </a:t>
            </a:r>
            <a:r>
              <a:rPr lang="en-FI" dirty="0" err="1"/>
              <a:t>vaaleampia</a:t>
            </a:r>
            <a:r>
              <a:rPr lang="en-FI" dirty="0"/>
              <a:t> </a:t>
            </a:r>
            <a:r>
              <a:rPr lang="en-FI" dirty="0" err="1"/>
              <a:t>värimuotoja</a:t>
            </a:r>
            <a:endParaRPr lang="en-FI" dirty="0"/>
          </a:p>
          <a:p>
            <a:r>
              <a:rPr lang="en-FI" dirty="0" err="1"/>
              <a:t>Pyrstössä</a:t>
            </a:r>
            <a:r>
              <a:rPr lang="en-FI" dirty="0"/>
              <a:t> </a:t>
            </a:r>
            <a:r>
              <a:rPr lang="en-FI" dirty="0" err="1"/>
              <a:t>tiheitä</a:t>
            </a:r>
            <a:r>
              <a:rPr lang="en-FI" dirty="0"/>
              <a:t>, </a:t>
            </a:r>
            <a:r>
              <a:rPr lang="en-FI" dirty="0" err="1"/>
              <a:t>kapeita</a:t>
            </a:r>
            <a:r>
              <a:rPr lang="en-FI" dirty="0"/>
              <a:t> </a:t>
            </a:r>
            <a:r>
              <a:rPr lang="en-FI" dirty="0" err="1"/>
              <a:t>poikkiraitoja</a:t>
            </a:r>
            <a:endParaRPr lang="en-FI" dirty="0"/>
          </a:p>
          <a:p>
            <a:r>
              <a:rPr lang="en-FI" dirty="0" err="1"/>
              <a:t>Usein</a:t>
            </a:r>
            <a:r>
              <a:rPr lang="en-FI" dirty="0"/>
              <a:t> </a:t>
            </a:r>
            <a:r>
              <a:rPr lang="en-FI" dirty="0" err="1"/>
              <a:t>vaalea</a:t>
            </a:r>
            <a:r>
              <a:rPr lang="en-FI" dirty="0"/>
              <a:t> </a:t>
            </a:r>
            <a:r>
              <a:rPr lang="en-FI" dirty="0" err="1"/>
              <a:t>vyö</a:t>
            </a:r>
            <a:r>
              <a:rPr lang="en-FI" dirty="0"/>
              <a:t> </a:t>
            </a:r>
            <a:r>
              <a:rPr lang="en-FI" dirty="0" err="1"/>
              <a:t>rinnan</a:t>
            </a:r>
            <a:r>
              <a:rPr lang="en-FI" dirty="0"/>
              <a:t> </a:t>
            </a:r>
            <a:r>
              <a:rPr lang="en-FI" dirty="0" err="1"/>
              <a:t>poikki</a:t>
            </a:r>
            <a:endParaRPr lang="en-FI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06ED690-7AB9-4FBE-8950-2158CADF7C8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FI" dirty="0" err="1"/>
              <a:t>Voi</a:t>
            </a:r>
            <a:r>
              <a:rPr lang="en-FI" dirty="0"/>
              <a:t> </a:t>
            </a:r>
            <a:r>
              <a:rPr lang="en-FI" dirty="0" err="1"/>
              <a:t>sekoittaa</a:t>
            </a:r>
            <a:r>
              <a:rPr lang="en-FI" dirty="0"/>
              <a:t>:</a:t>
            </a:r>
          </a:p>
        </p:txBody>
      </p:sp>
      <p:pic>
        <p:nvPicPr>
          <p:cNvPr id="12" name="Picture Placeholder 11">
            <a:extLst>
              <a:ext uri="{FF2B5EF4-FFF2-40B4-BE49-F238E27FC236}">
                <a16:creationId xmlns:a16="http://schemas.microsoft.com/office/drawing/2014/main" id="{8D28718A-58D1-4680-B5AB-4EDEC87ACE48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67737" y="228600"/>
            <a:ext cx="3610390" cy="2783542"/>
          </a:xfrm>
        </p:spPr>
      </p:pic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BDB21CAB-2553-4C60-AB84-C1FF2E52FBB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FI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E451AEAE-F706-42B9-8F6C-B391BE3FEAF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245492" y="6021416"/>
            <a:ext cx="2387520" cy="387654"/>
          </a:xfrm>
        </p:spPr>
        <p:txBody>
          <a:bodyPr/>
          <a:lstStyle/>
          <a:p>
            <a:r>
              <a:rPr lang="en-FI" dirty="0" err="1"/>
              <a:t>Piekana</a:t>
            </a:r>
            <a:endParaRPr lang="en-FI" dirty="0"/>
          </a:p>
        </p:txBody>
      </p:sp>
      <p:pic>
        <p:nvPicPr>
          <p:cNvPr id="15" name="Kuvan paikkamerkki 10">
            <a:extLst>
              <a:ext uri="{FF2B5EF4-FFF2-40B4-BE49-F238E27FC236}">
                <a16:creationId xmlns:a16="http://schemas.microsoft.com/office/drawing/2014/main" id="{2C6F5CAD-A216-47D0-AF79-52B8371B2EBC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8239"/>
          <a:stretch/>
        </p:blipFill>
        <p:spPr>
          <a:xfrm>
            <a:off x="6026150" y="4354513"/>
            <a:ext cx="2852738" cy="1668462"/>
          </a:xfrm>
        </p:spPr>
      </p:pic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8FC78F27-D381-4887-A1C8-9480BC4992CE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/>
      </p:sp>
      <p:pic>
        <p:nvPicPr>
          <p:cNvPr id="11" name="Kuvan paikkamerkki 9">
            <a:extLst>
              <a:ext uri="{FF2B5EF4-FFF2-40B4-BE49-F238E27FC236}">
                <a16:creationId xmlns:a16="http://schemas.microsoft.com/office/drawing/2014/main" id="{60E74295-2C3A-48C8-8D11-1F3FF742D183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449438" y="2305210"/>
            <a:ext cx="2080016" cy="17478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77038665"/>
      </p:ext>
    </p:extLst>
  </p:cSld>
  <p:clrMapOvr>
    <a:masterClrMapping/>
  </p:clrMapOvr>
  <p:transition>
    <p:pull dir="r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3A388F-B0AD-429A-B799-6EAD63C1CD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FI" dirty="0"/>
              <a:t>VARPUSHAUKKA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A97B76-BBD9-459E-9152-7F620DF251C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65113" y="856463"/>
            <a:ext cx="4018736" cy="586951"/>
          </a:xfrm>
        </p:spPr>
        <p:txBody>
          <a:bodyPr/>
          <a:lstStyle/>
          <a:p>
            <a:r>
              <a:rPr lang="en-FI" dirty="0" err="1"/>
              <a:t>Petolintu</a:t>
            </a:r>
            <a:r>
              <a:rPr lang="en-FI" dirty="0"/>
              <a:t> n. 32/38 cm (</a:t>
            </a:r>
            <a:r>
              <a:rPr lang="en-FI" dirty="0" err="1"/>
              <a:t>koiras</a:t>
            </a:r>
            <a:r>
              <a:rPr lang="en-FI" dirty="0"/>
              <a:t>/</a:t>
            </a:r>
            <a:r>
              <a:rPr lang="en-FI" dirty="0" err="1"/>
              <a:t>naaras</a:t>
            </a:r>
            <a:r>
              <a:rPr lang="en-FI" dirty="0"/>
              <a:t>)</a:t>
            </a:r>
            <a:br>
              <a:rPr lang="en-FI" dirty="0"/>
            </a:br>
            <a:r>
              <a:rPr lang="en-FI" dirty="0" err="1"/>
              <a:t>siipien</a:t>
            </a:r>
            <a:r>
              <a:rPr lang="en-FI" dirty="0"/>
              <a:t> </a:t>
            </a:r>
            <a:r>
              <a:rPr lang="en-FI" dirty="0" err="1"/>
              <a:t>kärkiväli</a:t>
            </a:r>
            <a:r>
              <a:rPr lang="en-FI" dirty="0"/>
              <a:t> n. 61/74 cm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906AD7-AE39-4E88-A9D4-1CFDAD93A07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65113" y="1471613"/>
            <a:ext cx="3815109" cy="2673350"/>
          </a:xfrm>
        </p:spPr>
        <p:txBody>
          <a:bodyPr/>
          <a:lstStyle/>
          <a:p>
            <a:r>
              <a:rPr lang="en-FI" dirty="0" err="1"/>
              <a:t>Lyhyet</a:t>
            </a:r>
            <a:r>
              <a:rPr lang="en-FI" dirty="0"/>
              <a:t> </a:t>
            </a:r>
            <a:r>
              <a:rPr lang="en-FI" dirty="0" err="1"/>
              <a:t>leveät</a:t>
            </a:r>
            <a:r>
              <a:rPr lang="en-FI" dirty="0"/>
              <a:t> </a:t>
            </a:r>
            <a:r>
              <a:rPr lang="en-FI" dirty="0" err="1"/>
              <a:t>siivet</a:t>
            </a:r>
            <a:r>
              <a:rPr lang="en-FI" dirty="0"/>
              <a:t>, </a:t>
            </a:r>
            <a:r>
              <a:rPr lang="en-FI" dirty="0" err="1"/>
              <a:t>pitkä</a:t>
            </a:r>
            <a:r>
              <a:rPr lang="en-FI" dirty="0"/>
              <a:t> </a:t>
            </a:r>
            <a:r>
              <a:rPr lang="en-FI" dirty="0" err="1"/>
              <a:t>pyrstö</a:t>
            </a:r>
            <a:endParaRPr lang="en-FI" dirty="0"/>
          </a:p>
          <a:p>
            <a:r>
              <a:rPr lang="en-FI" dirty="0" err="1"/>
              <a:t>Pienikokoinen</a:t>
            </a:r>
            <a:r>
              <a:rPr lang="en-FI" dirty="0"/>
              <a:t>, </a:t>
            </a:r>
            <a:r>
              <a:rPr lang="en-FI" dirty="0" err="1"/>
              <a:t>etenkin</a:t>
            </a:r>
            <a:r>
              <a:rPr lang="en-FI" dirty="0"/>
              <a:t> </a:t>
            </a:r>
            <a:r>
              <a:rPr lang="en-FI" dirty="0" err="1"/>
              <a:t>koiras</a:t>
            </a:r>
            <a:endParaRPr lang="en-FI" dirty="0"/>
          </a:p>
          <a:p>
            <a:r>
              <a:rPr lang="en-FI" dirty="0" err="1"/>
              <a:t>Päältä</a:t>
            </a:r>
            <a:r>
              <a:rPr lang="en-FI" dirty="0"/>
              <a:t> </a:t>
            </a:r>
            <a:r>
              <a:rPr lang="en-FI" dirty="0" err="1"/>
              <a:t>harmaa</a:t>
            </a:r>
            <a:r>
              <a:rPr lang="en-FI" dirty="0"/>
              <a:t> tai </a:t>
            </a:r>
            <a:r>
              <a:rPr lang="en-FI" dirty="0" err="1"/>
              <a:t>ruskea</a:t>
            </a:r>
            <a:endParaRPr lang="en-FI" dirty="0"/>
          </a:p>
          <a:p>
            <a:r>
              <a:rPr lang="en-FI" dirty="0"/>
              <a:t>Alta </a:t>
            </a:r>
            <a:r>
              <a:rPr lang="en-FI" dirty="0" err="1"/>
              <a:t>poikkijuovainen</a:t>
            </a:r>
            <a:r>
              <a:rPr lang="en-FI" dirty="0"/>
              <a:t>, </a:t>
            </a:r>
            <a:r>
              <a:rPr lang="en-FI" dirty="0" err="1"/>
              <a:t>koiraalla</a:t>
            </a:r>
            <a:r>
              <a:rPr lang="en-FI" dirty="0"/>
              <a:t> </a:t>
            </a:r>
            <a:r>
              <a:rPr lang="en-FI" dirty="0" err="1"/>
              <a:t>myös</a:t>
            </a:r>
            <a:r>
              <a:rPr lang="en-FI" dirty="0"/>
              <a:t> </a:t>
            </a:r>
            <a:r>
              <a:rPr lang="en-FI" dirty="0" err="1"/>
              <a:t>oranssia</a:t>
            </a:r>
            <a:r>
              <a:rPr lang="en-FI" dirty="0"/>
              <a:t> </a:t>
            </a:r>
            <a:r>
              <a:rPr lang="en-FI" dirty="0" err="1"/>
              <a:t>väriä</a:t>
            </a:r>
            <a:endParaRPr lang="en-FI" dirty="0"/>
          </a:p>
          <a:p>
            <a:r>
              <a:rPr lang="en-FI" dirty="0" err="1"/>
              <a:t>Ohuet</a:t>
            </a:r>
            <a:r>
              <a:rPr lang="en-FI" dirty="0"/>
              <a:t> </a:t>
            </a:r>
            <a:r>
              <a:rPr lang="en-FI" dirty="0" err="1"/>
              <a:t>jalat</a:t>
            </a:r>
            <a:endParaRPr lang="en-FI" dirty="0"/>
          </a:p>
          <a:p>
            <a:r>
              <a:rPr lang="en-FI" dirty="0" err="1"/>
              <a:t>Suhteessa</a:t>
            </a:r>
            <a:r>
              <a:rPr lang="en-FI" dirty="0"/>
              <a:t> </a:t>
            </a:r>
            <a:r>
              <a:rPr lang="en-FI" dirty="0" err="1"/>
              <a:t>suuri</a:t>
            </a:r>
            <a:r>
              <a:rPr lang="en-FI" dirty="0"/>
              <a:t> </a:t>
            </a:r>
            <a:r>
              <a:rPr lang="en-FI" dirty="0" err="1"/>
              <a:t>pää</a:t>
            </a:r>
            <a:r>
              <a:rPr lang="en-FI" dirty="0"/>
              <a:t> </a:t>
            </a:r>
            <a:r>
              <a:rPr lang="en-FI" dirty="0" err="1"/>
              <a:t>ja</a:t>
            </a:r>
            <a:r>
              <a:rPr lang="en-FI" dirty="0"/>
              <a:t> </a:t>
            </a:r>
            <a:r>
              <a:rPr lang="en-FI" dirty="0" err="1"/>
              <a:t>suuret</a:t>
            </a:r>
            <a:r>
              <a:rPr lang="en-FI" dirty="0"/>
              <a:t> </a:t>
            </a:r>
            <a:r>
              <a:rPr lang="en-FI" dirty="0" err="1"/>
              <a:t>silmät</a:t>
            </a:r>
            <a:endParaRPr lang="en-FI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06ED690-7AB9-4FBE-8950-2158CADF7C8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41631" y="4778514"/>
            <a:ext cx="2179914" cy="704712"/>
          </a:xfrm>
        </p:spPr>
        <p:txBody>
          <a:bodyPr/>
          <a:lstStyle/>
          <a:p>
            <a:r>
              <a:rPr lang="en-FI" dirty="0" err="1"/>
              <a:t>Voi</a:t>
            </a:r>
            <a:r>
              <a:rPr lang="en-FI" dirty="0"/>
              <a:t> </a:t>
            </a:r>
            <a:r>
              <a:rPr lang="en-FI" dirty="0" err="1"/>
              <a:t>sekoittaa</a:t>
            </a:r>
            <a:r>
              <a:rPr lang="en-FI" dirty="0"/>
              <a:t>:</a:t>
            </a:r>
          </a:p>
        </p:txBody>
      </p:sp>
      <p:pic>
        <p:nvPicPr>
          <p:cNvPr id="12" name="Picture Placeholder 11">
            <a:extLst>
              <a:ext uri="{FF2B5EF4-FFF2-40B4-BE49-F238E27FC236}">
                <a16:creationId xmlns:a16="http://schemas.microsoft.com/office/drawing/2014/main" id="{8D28718A-58D1-4680-B5AB-4EDEC87ACE48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75125" y="228599"/>
            <a:ext cx="4703002" cy="3916363"/>
          </a:xfrm>
        </p:spPr>
      </p:pic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BDB21CAB-2553-4C60-AB84-C1FF2E52FBB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FI" dirty="0" err="1"/>
              <a:t>Tuulihaukka</a:t>
            </a:r>
            <a:endParaRPr lang="en-FI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E451AEAE-F706-42B9-8F6C-B391BE3FEAF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026496" y="6023113"/>
            <a:ext cx="2302995" cy="387654"/>
          </a:xfrm>
        </p:spPr>
        <p:txBody>
          <a:bodyPr/>
          <a:lstStyle/>
          <a:p>
            <a:r>
              <a:rPr lang="en-FI" dirty="0" err="1"/>
              <a:t>Kanahaukka</a:t>
            </a:r>
            <a:endParaRPr lang="en-FI" dirty="0"/>
          </a:p>
        </p:txBody>
      </p:sp>
      <p:pic>
        <p:nvPicPr>
          <p:cNvPr id="15" name="Kuvan paikkamerkki 10">
            <a:extLst>
              <a:ext uri="{FF2B5EF4-FFF2-40B4-BE49-F238E27FC236}">
                <a16:creationId xmlns:a16="http://schemas.microsoft.com/office/drawing/2014/main" id="{2C6F5CAD-A216-47D0-AF79-52B8371B2EBC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26150" y="4354513"/>
            <a:ext cx="2852738" cy="1668462"/>
          </a:xfrm>
        </p:spPr>
      </p:pic>
      <p:pic>
        <p:nvPicPr>
          <p:cNvPr id="7" name="Picture Placeholder 6" descr="A hawk flying in the sky&#10;&#10;Description automatically generated with medium confidence">
            <a:extLst>
              <a:ext uri="{FF2B5EF4-FFF2-40B4-BE49-F238E27FC236}">
                <a16:creationId xmlns:a16="http://schemas.microsoft.com/office/drawing/2014/main" id="{551C722B-4776-453A-9435-9657C9622443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11508558"/>
      </p:ext>
    </p:extLst>
  </p:cSld>
  <p:clrMapOvr>
    <a:masterClrMapping/>
  </p:clrMapOvr>
  <p:transition>
    <p:pull dir="r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3A388F-B0AD-429A-B799-6EAD63C1CD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FI" dirty="0"/>
              <a:t>TUULIHAUKKA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A97B76-BBD9-459E-9152-7F620DF251C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65113" y="856463"/>
            <a:ext cx="4018736" cy="586951"/>
          </a:xfrm>
        </p:spPr>
        <p:txBody>
          <a:bodyPr/>
          <a:lstStyle/>
          <a:p>
            <a:r>
              <a:rPr lang="en-FI" dirty="0" err="1"/>
              <a:t>Jalohaukka</a:t>
            </a:r>
            <a:r>
              <a:rPr lang="en-FI" dirty="0"/>
              <a:t> n. 33 cm</a:t>
            </a:r>
            <a:br>
              <a:rPr lang="en-FI" dirty="0"/>
            </a:br>
            <a:r>
              <a:rPr lang="en-FI" dirty="0" err="1"/>
              <a:t>siipien</a:t>
            </a:r>
            <a:r>
              <a:rPr lang="en-FI" dirty="0"/>
              <a:t> </a:t>
            </a:r>
            <a:r>
              <a:rPr lang="en-FI" dirty="0" err="1"/>
              <a:t>kärkiväli</a:t>
            </a:r>
            <a:r>
              <a:rPr lang="en-FI" dirty="0"/>
              <a:t> n. 73 cm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906AD7-AE39-4E88-A9D4-1CFDAD93A07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65113" y="1471613"/>
            <a:ext cx="3815109" cy="2673350"/>
          </a:xfrm>
        </p:spPr>
        <p:txBody>
          <a:bodyPr/>
          <a:lstStyle/>
          <a:p>
            <a:r>
              <a:rPr lang="en-FI" dirty="0" err="1"/>
              <a:t>Pitkät</a:t>
            </a:r>
            <a:r>
              <a:rPr lang="en-FI" dirty="0"/>
              <a:t> </a:t>
            </a:r>
            <a:r>
              <a:rPr lang="en-FI" dirty="0" err="1"/>
              <a:t>kapeat</a:t>
            </a:r>
            <a:r>
              <a:rPr lang="en-FI" dirty="0"/>
              <a:t> </a:t>
            </a:r>
            <a:r>
              <a:rPr lang="en-FI" dirty="0" err="1"/>
              <a:t>siivet</a:t>
            </a:r>
            <a:r>
              <a:rPr lang="en-FI" dirty="0"/>
              <a:t>, </a:t>
            </a:r>
            <a:r>
              <a:rPr lang="en-FI" dirty="0" err="1"/>
              <a:t>pitkä</a:t>
            </a:r>
            <a:r>
              <a:rPr lang="en-FI" dirty="0"/>
              <a:t> </a:t>
            </a:r>
            <a:r>
              <a:rPr lang="en-FI" dirty="0" err="1"/>
              <a:t>pyrstö</a:t>
            </a:r>
            <a:endParaRPr lang="en-FI" dirty="0"/>
          </a:p>
          <a:p>
            <a:r>
              <a:rPr lang="en-FI" dirty="0" err="1"/>
              <a:t>Ruskea</a:t>
            </a:r>
            <a:r>
              <a:rPr lang="en-FI" dirty="0"/>
              <a:t>, </a:t>
            </a:r>
            <a:r>
              <a:rPr lang="en-FI" dirty="0" err="1"/>
              <a:t>täplikäs</a:t>
            </a:r>
            <a:r>
              <a:rPr lang="en-FI" dirty="0"/>
              <a:t> </a:t>
            </a:r>
            <a:r>
              <a:rPr lang="en-FI" dirty="0" err="1"/>
              <a:t>selkä</a:t>
            </a:r>
            <a:endParaRPr lang="en-FI" dirty="0"/>
          </a:p>
          <a:p>
            <a:r>
              <a:rPr lang="en-FI" dirty="0" err="1"/>
              <a:t>Heikko</a:t>
            </a:r>
            <a:r>
              <a:rPr lang="en-FI" dirty="0"/>
              <a:t> </a:t>
            </a:r>
            <a:r>
              <a:rPr lang="en-FI" dirty="0" err="1"/>
              <a:t>viiksijuova</a:t>
            </a:r>
            <a:r>
              <a:rPr lang="en-FI" dirty="0"/>
              <a:t> </a:t>
            </a:r>
            <a:r>
              <a:rPr lang="en-FI" dirty="0" err="1"/>
              <a:t>poskella</a:t>
            </a:r>
            <a:endParaRPr lang="en-FI" dirty="0"/>
          </a:p>
          <a:p>
            <a:r>
              <a:rPr lang="en-FI" dirty="0" err="1"/>
              <a:t>Koiraan</a:t>
            </a:r>
            <a:r>
              <a:rPr lang="en-FI" dirty="0"/>
              <a:t> </a:t>
            </a:r>
            <a:r>
              <a:rPr lang="en-FI" dirty="0" err="1"/>
              <a:t>pää</a:t>
            </a:r>
            <a:r>
              <a:rPr lang="en-FI" dirty="0"/>
              <a:t> </a:t>
            </a:r>
            <a:r>
              <a:rPr lang="en-FI" dirty="0" err="1"/>
              <a:t>harmaa</a:t>
            </a:r>
            <a:endParaRPr lang="en-FI" dirty="0"/>
          </a:p>
          <a:p>
            <a:r>
              <a:rPr lang="en-FI" dirty="0" err="1"/>
              <a:t>Pyrstössä</a:t>
            </a:r>
            <a:r>
              <a:rPr lang="en-FI" dirty="0"/>
              <a:t> </a:t>
            </a:r>
            <a:r>
              <a:rPr lang="en-FI" dirty="0" err="1"/>
              <a:t>musta</a:t>
            </a:r>
            <a:r>
              <a:rPr lang="en-FI" dirty="0"/>
              <a:t> </a:t>
            </a:r>
            <a:r>
              <a:rPr lang="en-FI" dirty="0" err="1"/>
              <a:t>kärkivyö</a:t>
            </a:r>
            <a:endParaRPr lang="en-FI" dirty="0"/>
          </a:p>
          <a:p>
            <a:r>
              <a:rPr lang="en-FI" dirty="0" err="1"/>
              <a:t>Lekuttelee</a:t>
            </a:r>
            <a:r>
              <a:rPr lang="en-FI" dirty="0"/>
              <a:t> </a:t>
            </a:r>
            <a:r>
              <a:rPr lang="en-FI" dirty="0" err="1"/>
              <a:t>usein</a:t>
            </a:r>
            <a:r>
              <a:rPr lang="en-FI" dirty="0"/>
              <a:t> </a:t>
            </a:r>
            <a:r>
              <a:rPr lang="en-FI" dirty="0" err="1"/>
              <a:t>pellon</a:t>
            </a:r>
            <a:r>
              <a:rPr lang="en-FI" dirty="0"/>
              <a:t> </a:t>
            </a:r>
            <a:r>
              <a:rPr lang="en-FI" dirty="0" err="1"/>
              <a:t>päällä</a:t>
            </a:r>
            <a:endParaRPr lang="en-FI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06ED690-7AB9-4FBE-8950-2158CADF7C8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65112" y="4354513"/>
            <a:ext cx="2179914" cy="704712"/>
          </a:xfrm>
        </p:spPr>
        <p:txBody>
          <a:bodyPr/>
          <a:lstStyle/>
          <a:p>
            <a:r>
              <a:rPr lang="en-FI" dirty="0" err="1"/>
              <a:t>Voi</a:t>
            </a:r>
            <a:r>
              <a:rPr lang="en-FI" dirty="0"/>
              <a:t> </a:t>
            </a:r>
            <a:r>
              <a:rPr lang="en-FI" dirty="0" err="1"/>
              <a:t>sekoittaa</a:t>
            </a:r>
            <a:r>
              <a:rPr lang="en-FI" dirty="0"/>
              <a:t>:</a:t>
            </a:r>
          </a:p>
        </p:txBody>
      </p:sp>
      <p:pic>
        <p:nvPicPr>
          <p:cNvPr id="12" name="Picture Placeholder 11">
            <a:extLst>
              <a:ext uri="{FF2B5EF4-FFF2-40B4-BE49-F238E27FC236}">
                <a16:creationId xmlns:a16="http://schemas.microsoft.com/office/drawing/2014/main" id="{8D28718A-58D1-4680-B5AB-4EDEC87ACE48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75125" y="228599"/>
            <a:ext cx="4703002" cy="3916363"/>
          </a:xfrm>
        </p:spPr>
      </p:pic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BDB21CAB-2553-4C60-AB84-C1FF2E52FBB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FI" dirty="0" err="1"/>
              <a:t>Varpushaukka</a:t>
            </a:r>
            <a:endParaRPr lang="en-FI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E451AEAE-F706-42B9-8F6C-B391BE3FEAF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026496" y="6023113"/>
            <a:ext cx="2302995" cy="387654"/>
          </a:xfrm>
        </p:spPr>
        <p:txBody>
          <a:bodyPr/>
          <a:lstStyle/>
          <a:p>
            <a:r>
              <a:rPr lang="en-FI" dirty="0" err="1"/>
              <a:t>Nuolihaukka</a:t>
            </a:r>
            <a:endParaRPr lang="en-FI" dirty="0"/>
          </a:p>
        </p:txBody>
      </p:sp>
      <p:pic>
        <p:nvPicPr>
          <p:cNvPr id="15" name="Kuvan paikkamerkki 10">
            <a:extLst>
              <a:ext uri="{FF2B5EF4-FFF2-40B4-BE49-F238E27FC236}">
                <a16:creationId xmlns:a16="http://schemas.microsoft.com/office/drawing/2014/main" id="{2C6F5CAD-A216-47D0-AF79-52B8371B2EBC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26150" y="4354513"/>
            <a:ext cx="2852738" cy="1668462"/>
          </a:xfrm>
        </p:spPr>
      </p:pic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551C722B-4776-453A-9435-9657C9622443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84501" y="4354513"/>
            <a:ext cx="2852392" cy="1678125"/>
          </a:xfrm>
        </p:spPr>
      </p:pic>
    </p:spTree>
    <p:extLst>
      <p:ext uri="{BB962C8B-B14F-4D97-AF65-F5344CB8AC3E}">
        <p14:creationId xmlns:p14="http://schemas.microsoft.com/office/powerpoint/2010/main" val="1239631859"/>
      </p:ext>
    </p:extLst>
  </p:cSld>
  <p:clrMapOvr>
    <a:masterClrMapping/>
  </p:clrMapOvr>
  <p:transition>
    <p:pull dir="r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3A388F-B0AD-429A-B799-6EAD63C1CD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FI" dirty="0"/>
              <a:t>HUUHKAJA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A97B76-BBD9-459E-9152-7F620DF251C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65113" y="856463"/>
            <a:ext cx="4018736" cy="586951"/>
          </a:xfrm>
        </p:spPr>
        <p:txBody>
          <a:bodyPr/>
          <a:lstStyle/>
          <a:p>
            <a:r>
              <a:rPr lang="en-FI" dirty="0" err="1"/>
              <a:t>Pöllö</a:t>
            </a:r>
            <a:r>
              <a:rPr lang="en-FI" dirty="0"/>
              <a:t> n. 65 cm</a:t>
            </a:r>
            <a:br>
              <a:rPr lang="en-FI" dirty="0"/>
            </a:br>
            <a:r>
              <a:rPr lang="en-FI" dirty="0" err="1"/>
              <a:t>siipien</a:t>
            </a:r>
            <a:r>
              <a:rPr lang="en-FI" dirty="0"/>
              <a:t> </a:t>
            </a:r>
            <a:r>
              <a:rPr lang="en-FI" dirty="0" err="1"/>
              <a:t>kärkiväli</a:t>
            </a:r>
            <a:r>
              <a:rPr lang="en-FI" dirty="0"/>
              <a:t> n. 155 cm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906AD7-AE39-4E88-A9D4-1CFDAD93A07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65113" y="1471613"/>
            <a:ext cx="3815109" cy="2673350"/>
          </a:xfrm>
        </p:spPr>
        <p:txBody>
          <a:bodyPr/>
          <a:lstStyle/>
          <a:p>
            <a:r>
              <a:rPr lang="en-FI" dirty="0" err="1"/>
              <a:t>Suurikokoinen</a:t>
            </a:r>
            <a:r>
              <a:rPr lang="en-FI" dirty="0"/>
              <a:t>, </a:t>
            </a:r>
            <a:r>
              <a:rPr lang="en-FI" dirty="0" err="1"/>
              <a:t>ruumis</a:t>
            </a:r>
            <a:r>
              <a:rPr lang="en-FI" dirty="0"/>
              <a:t> </a:t>
            </a:r>
            <a:r>
              <a:rPr lang="en-FI" dirty="0" err="1"/>
              <a:t>leveä</a:t>
            </a:r>
            <a:endParaRPr lang="en-FI" dirty="0"/>
          </a:p>
          <a:p>
            <a:r>
              <a:rPr lang="en-FI" dirty="0" err="1"/>
              <a:t>Päätupsut</a:t>
            </a:r>
            <a:r>
              <a:rPr lang="en-FI" dirty="0"/>
              <a:t> </a:t>
            </a:r>
            <a:r>
              <a:rPr lang="en-FI" dirty="0" err="1"/>
              <a:t>voivat</a:t>
            </a:r>
            <a:r>
              <a:rPr lang="en-FI" dirty="0"/>
              <a:t> olla </a:t>
            </a:r>
            <a:r>
              <a:rPr lang="en-FI" dirty="0" err="1"/>
              <a:t>piilossa</a:t>
            </a:r>
            <a:r>
              <a:rPr lang="en-FI" dirty="0"/>
              <a:t> tai </a:t>
            </a:r>
            <a:r>
              <a:rPr lang="en-FI" dirty="0" err="1"/>
              <a:t>pystyssä</a:t>
            </a:r>
            <a:endParaRPr lang="en-FI" dirty="0"/>
          </a:p>
          <a:p>
            <a:r>
              <a:rPr lang="en-FI" dirty="0" err="1"/>
              <a:t>Yleisväri</a:t>
            </a:r>
            <a:r>
              <a:rPr lang="en-FI" dirty="0"/>
              <a:t> </a:t>
            </a:r>
            <a:r>
              <a:rPr lang="en-FI" dirty="0" err="1"/>
              <a:t>ruskeankirjava</a:t>
            </a:r>
            <a:endParaRPr lang="en-FI" dirty="0"/>
          </a:p>
          <a:p>
            <a:r>
              <a:rPr lang="en-FI" dirty="0" err="1"/>
              <a:t>Selässä</a:t>
            </a:r>
            <a:r>
              <a:rPr lang="en-FI" dirty="0"/>
              <a:t> </a:t>
            </a:r>
            <a:r>
              <a:rPr lang="en-FI" dirty="0" err="1"/>
              <a:t>suuria</a:t>
            </a:r>
            <a:r>
              <a:rPr lang="en-FI" dirty="0"/>
              <a:t> </a:t>
            </a:r>
            <a:r>
              <a:rPr lang="en-FI" dirty="0" err="1"/>
              <a:t>tummia</a:t>
            </a:r>
            <a:r>
              <a:rPr lang="en-FI" dirty="0"/>
              <a:t> </a:t>
            </a:r>
            <a:r>
              <a:rPr lang="en-FI" dirty="0" err="1"/>
              <a:t>täpliä</a:t>
            </a:r>
            <a:endParaRPr lang="en-FI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06ED690-7AB9-4FBE-8950-2158CADF7C8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65112" y="4354513"/>
            <a:ext cx="2179914" cy="704712"/>
          </a:xfrm>
        </p:spPr>
        <p:txBody>
          <a:bodyPr/>
          <a:lstStyle/>
          <a:p>
            <a:r>
              <a:rPr lang="en-FI" dirty="0" err="1"/>
              <a:t>Voi</a:t>
            </a:r>
            <a:r>
              <a:rPr lang="en-FI" dirty="0"/>
              <a:t> </a:t>
            </a:r>
            <a:r>
              <a:rPr lang="en-FI" dirty="0" err="1"/>
              <a:t>sekoittaa</a:t>
            </a:r>
            <a:r>
              <a:rPr lang="en-FI" dirty="0"/>
              <a:t>:</a:t>
            </a:r>
          </a:p>
        </p:txBody>
      </p:sp>
      <p:pic>
        <p:nvPicPr>
          <p:cNvPr id="12" name="Picture Placeholder 11">
            <a:extLst>
              <a:ext uri="{FF2B5EF4-FFF2-40B4-BE49-F238E27FC236}">
                <a16:creationId xmlns:a16="http://schemas.microsoft.com/office/drawing/2014/main" id="{8D28718A-58D1-4680-B5AB-4EDEC87ACE48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75125" y="228599"/>
            <a:ext cx="4703002" cy="3916363"/>
          </a:xfrm>
        </p:spPr>
      </p:pic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BDB21CAB-2553-4C60-AB84-C1FF2E52FBB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FI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E451AEAE-F706-42B9-8F6C-B391BE3FEAF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026496" y="6023113"/>
            <a:ext cx="2302995" cy="387654"/>
          </a:xfrm>
        </p:spPr>
        <p:txBody>
          <a:bodyPr/>
          <a:lstStyle/>
          <a:p>
            <a:r>
              <a:rPr lang="en-FI" dirty="0" err="1"/>
              <a:t>Sarvipöllö</a:t>
            </a:r>
            <a:endParaRPr lang="en-FI" dirty="0"/>
          </a:p>
        </p:txBody>
      </p:sp>
      <p:pic>
        <p:nvPicPr>
          <p:cNvPr id="15" name="Kuvan paikkamerkki 10">
            <a:extLst>
              <a:ext uri="{FF2B5EF4-FFF2-40B4-BE49-F238E27FC236}">
                <a16:creationId xmlns:a16="http://schemas.microsoft.com/office/drawing/2014/main" id="{2C6F5CAD-A216-47D0-AF79-52B8371B2EBC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2"/>
          <a:stretch/>
        </p:blipFill>
        <p:spPr>
          <a:xfrm>
            <a:off x="6026150" y="4354513"/>
            <a:ext cx="2852738" cy="1668462"/>
          </a:xfrm>
        </p:spPr>
      </p:pic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A6348419-AA18-42B4-9C6C-450423682F07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/>
      </p:sp>
    </p:spTree>
    <p:extLst>
      <p:ext uri="{BB962C8B-B14F-4D97-AF65-F5344CB8AC3E}">
        <p14:creationId xmlns:p14="http://schemas.microsoft.com/office/powerpoint/2010/main" val="1937260579"/>
      </p:ext>
    </p:extLst>
  </p:cSld>
  <p:clrMapOvr>
    <a:masterClrMapping/>
  </p:clrMapOvr>
  <p:transition>
    <p:pull dir="r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3A388F-B0AD-429A-B799-6EAD63C1CD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FI" dirty="0"/>
              <a:t>VARPUSPÖLLÖ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A97B76-BBD9-459E-9152-7F620DF251C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65113" y="856463"/>
            <a:ext cx="4018736" cy="586951"/>
          </a:xfrm>
        </p:spPr>
        <p:txBody>
          <a:bodyPr/>
          <a:lstStyle/>
          <a:p>
            <a:r>
              <a:rPr lang="en-FI" dirty="0" err="1"/>
              <a:t>Pöllö</a:t>
            </a:r>
            <a:r>
              <a:rPr lang="en-FI" dirty="0"/>
              <a:t> n. 17 cm</a:t>
            </a:r>
            <a:br>
              <a:rPr lang="en-FI" dirty="0"/>
            </a:br>
            <a:r>
              <a:rPr lang="en-FI" dirty="0" err="1"/>
              <a:t>siipien</a:t>
            </a:r>
            <a:r>
              <a:rPr lang="en-FI" dirty="0"/>
              <a:t> </a:t>
            </a:r>
            <a:r>
              <a:rPr lang="en-FI" dirty="0" err="1"/>
              <a:t>kärkiväli</a:t>
            </a:r>
            <a:r>
              <a:rPr lang="en-FI" dirty="0"/>
              <a:t> n. 36 cm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906AD7-AE39-4E88-A9D4-1CFDAD93A07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65113" y="1471613"/>
            <a:ext cx="3880423" cy="2673350"/>
          </a:xfrm>
        </p:spPr>
        <p:txBody>
          <a:bodyPr/>
          <a:lstStyle/>
          <a:p>
            <a:r>
              <a:rPr lang="en-FI" dirty="0"/>
              <a:t>Hyvin </a:t>
            </a:r>
            <a:r>
              <a:rPr lang="en-FI" dirty="0" err="1"/>
              <a:t>pienikokoinen</a:t>
            </a:r>
            <a:endParaRPr lang="en-FI" dirty="0"/>
          </a:p>
          <a:p>
            <a:r>
              <a:rPr lang="en-FI" dirty="0" err="1"/>
              <a:t>Päältä</a:t>
            </a:r>
            <a:r>
              <a:rPr lang="en-FI" dirty="0"/>
              <a:t> </a:t>
            </a:r>
            <a:r>
              <a:rPr lang="en-FI" dirty="0" err="1"/>
              <a:t>harmaanruskea</a:t>
            </a:r>
            <a:r>
              <a:rPr lang="en-FI" dirty="0"/>
              <a:t>, </a:t>
            </a:r>
            <a:r>
              <a:rPr lang="en-FI" dirty="0" err="1"/>
              <a:t>pieniä</a:t>
            </a:r>
            <a:r>
              <a:rPr lang="en-FI" dirty="0"/>
              <a:t> </a:t>
            </a:r>
            <a:r>
              <a:rPr lang="en-FI" dirty="0" err="1"/>
              <a:t>vaaleita</a:t>
            </a:r>
            <a:r>
              <a:rPr lang="en-FI" dirty="0"/>
              <a:t> </a:t>
            </a:r>
            <a:r>
              <a:rPr lang="en-FI" dirty="0" err="1"/>
              <a:t>pilkkuja</a:t>
            </a:r>
            <a:endParaRPr lang="en-FI" dirty="0"/>
          </a:p>
          <a:p>
            <a:r>
              <a:rPr lang="en-FI" dirty="0"/>
              <a:t>Alta </a:t>
            </a:r>
            <a:r>
              <a:rPr lang="en-FI" dirty="0" err="1"/>
              <a:t>vaalea</a:t>
            </a:r>
            <a:r>
              <a:rPr lang="en-FI" dirty="0"/>
              <a:t> </a:t>
            </a:r>
            <a:r>
              <a:rPr lang="en-FI" dirty="0" err="1"/>
              <a:t>ja</a:t>
            </a:r>
            <a:r>
              <a:rPr lang="en-FI" dirty="0"/>
              <a:t> </a:t>
            </a:r>
            <a:r>
              <a:rPr lang="en-FI" dirty="0" err="1"/>
              <a:t>viiruinen</a:t>
            </a:r>
            <a:endParaRPr lang="en-FI" dirty="0"/>
          </a:p>
          <a:p>
            <a:r>
              <a:rPr lang="en-FI" dirty="0" err="1"/>
              <a:t>Pyöreämuotoinen</a:t>
            </a:r>
            <a:r>
              <a:rPr lang="en-FI" dirty="0"/>
              <a:t> </a:t>
            </a:r>
            <a:r>
              <a:rPr lang="en-FI" dirty="0" err="1"/>
              <a:t>pää</a:t>
            </a:r>
            <a:endParaRPr lang="en-FI" dirty="0"/>
          </a:p>
          <a:p>
            <a:r>
              <a:rPr lang="en-FI" dirty="0" err="1"/>
              <a:t>Tuikea</a:t>
            </a:r>
            <a:r>
              <a:rPr lang="en-FI" dirty="0"/>
              <a:t> </a:t>
            </a:r>
            <a:r>
              <a:rPr lang="en-FI" dirty="0" err="1"/>
              <a:t>ilme</a:t>
            </a:r>
            <a:endParaRPr lang="en-FI" dirty="0"/>
          </a:p>
          <a:p>
            <a:endParaRPr lang="en-FI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06ED690-7AB9-4FBE-8950-2158CADF7C8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65112" y="4354513"/>
            <a:ext cx="2179914" cy="704712"/>
          </a:xfrm>
        </p:spPr>
        <p:txBody>
          <a:bodyPr/>
          <a:lstStyle/>
          <a:p>
            <a:endParaRPr lang="en-FI" dirty="0"/>
          </a:p>
        </p:txBody>
      </p:sp>
      <p:pic>
        <p:nvPicPr>
          <p:cNvPr id="12" name="Picture Placeholder 11">
            <a:extLst>
              <a:ext uri="{FF2B5EF4-FFF2-40B4-BE49-F238E27FC236}">
                <a16:creationId xmlns:a16="http://schemas.microsoft.com/office/drawing/2014/main" id="{8D28718A-58D1-4680-B5AB-4EDEC87ACE48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75125" y="228599"/>
            <a:ext cx="4703002" cy="3916363"/>
          </a:xfrm>
        </p:spPr>
      </p:pic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BDB21CAB-2553-4C60-AB84-C1FF2E52FBB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FI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E451AEAE-F706-42B9-8F6C-B391BE3FEAF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026496" y="6023113"/>
            <a:ext cx="2302995" cy="387654"/>
          </a:xfrm>
        </p:spPr>
        <p:txBody>
          <a:bodyPr/>
          <a:lstStyle/>
          <a:p>
            <a:endParaRPr lang="en-FI" dirty="0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57C0E6B3-A9AC-4440-896C-D1A38880F6C9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/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C3CB4ED9-6DA5-4B76-90BD-D2A6829B5D8B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/>
      </p:sp>
    </p:spTree>
    <p:extLst>
      <p:ext uri="{BB962C8B-B14F-4D97-AF65-F5344CB8AC3E}">
        <p14:creationId xmlns:p14="http://schemas.microsoft.com/office/powerpoint/2010/main" val="112844855"/>
      </p:ext>
    </p:extLst>
  </p:cSld>
  <p:clrMapOvr>
    <a:masterClrMapping/>
  </p:clrMapOvr>
  <p:transition>
    <p:pull dir="r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F25255-05BA-45DE-A01B-A1D1BA2209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FI" dirty="0"/>
              <a:t>HARMAALOKKI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98A3429-C5FA-40C0-8BB7-78EBE6382CC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FI" dirty="0"/>
              <a:t>n. 57 cm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9855C9-CC62-4696-A475-C84011D8586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FI" dirty="0" err="1"/>
              <a:t>Harmaa</a:t>
            </a:r>
            <a:r>
              <a:rPr lang="en-FI" dirty="0"/>
              <a:t> </a:t>
            </a:r>
            <a:r>
              <a:rPr lang="en-FI" dirty="0" err="1"/>
              <a:t>selkä</a:t>
            </a:r>
            <a:endParaRPr lang="en-FI" dirty="0"/>
          </a:p>
          <a:p>
            <a:r>
              <a:rPr lang="en-FI" dirty="0" err="1"/>
              <a:t>Punainen</a:t>
            </a:r>
            <a:r>
              <a:rPr lang="en-FI" dirty="0"/>
              <a:t> </a:t>
            </a:r>
            <a:r>
              <a:rPr lang="en-FI" dirty="0" err="1"/>
              <a:t>täplä</a:t>
            </a:r>
            <a:r>
              <a:rPr lang="en-FI" dirty="0"/>
              <a:t> </a:t>
            </a:r>
            <a:r>
              <a:rPr lang="en-FI" dirty="0" err="1"/>
              <a:t>nokassa</a:t>
            </a:r>
            <a:endParaRPr lang="en-FI" dirty="0"/>
          </a:p>
          <a:p>
            <a:r>
              <a:rPr lang="en-FI" dirty="0" err="1"/>
              <a:t>Keltainen</a:t>
            </a:r>
            <a:r>
              <a:rPr lang="en-FI" dirty="0"/>
              <a:t> </a:t>
            </a:r>
            <a:r>
              <a:rPr lang="en-FI" dirty="0" err="1"/>
              <a:t>silmä</a:t>
            </a:r>
            <a:endParaRPr lang="en-FI" dirty="0"/>
          </a:p>
          <a:p>
            <a:r>
              <a:rPr lang="en-FI" dirty="0" err="1"/>
              <a:t>Jalat</a:t>
            </a:r>
            <a:r>
              <a:rPr lang="en-FI" dirty="0"/>
              <a:t> </a:t>
            </a:r>
            <a:r>
              <a:rPr lang="en-FI" dirty="0" err="1"/>
              <a:t>usein</a:t>
            </a:r>
            <a:r>
              <a:rPr lang="en-FI" dirty="0"/>
              <a:t> </a:t>
            </a:r>
            <a:r>
              <a:rPr lang="en-FI" dirty="0" err="1"/>
              <a:t>vaaleanpunertavat</a:t>
            </a:r>
            <a:r>
              <a:rPr lang="en-FI" dirty="0"/>
              <a:t> (</a:t>
            </a:r>
            <a:r>
              <a:rPr lang="en-FI" dirty="0" err="1"/>
              <a:t>joskus</a:t>
            </a:r>
            <a:r>
              <a:rPr lang="en-FI" dirty="0"/>
              <a:t> </a:t>
            </a:r>
            <a:r>
              <a:rPr lang="en-FI" dirty="0" err="1"/>
              <a:t>keltaiset</a:t>
            </a:r>
            <a:r>
              <a:rPr lang="en-FI" dirty="0"/>
              <a:t>)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9C1FD29-216E-401C-B82F-85CAF76E183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FI" dirty="0" err="1"/>
              <a:t>Voi</a:t>
            </a:r>
            <a:r>
              <a:rPr lang="en-FI" dirty="0"/>
              <a:t> </a:t>
            </a:r>
            <a:r>
              <a:rPr lang="en-FI" dirty="0" err="1"/>
              <a:t>sekoittaa</a:t>
            </a:r>
            <a:r>
              <a:rPr lang="en-FI" dirty="0"/>
              <a:t>:</a:t>
            </a:r>
          </a:p>
        </p:txBody>
      </p:sp>
      <p:pic>
        <p:nvPicPr>
          <p:cNvPr id="12" name="Picture Placeholder 11" descr="A bird standing on the beach&#10;&#10;Description automatically generated with low confidence">
            <a:extLst>
              <a:ext uri="{FF2B5EF4-FFF2-40B4-BE49-F238E27FC236}">
                <a16:creationId xmlns:a16="http://schemas.microsoft.com/office/drawing/2014/main" id="{27D3B108-623B-4A3E-8583-82870743CCE0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31576D9E-0835-494F-8D16-D18DC9489872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/>
      </p:sp>
      <p:pic>
        <p:nvPicPr>
          <p:cNvPr id="14" name="Picture Placeholder 13" descr="A seagull standing on a rock&#10;&#10;Description automatically generated">
            <a:extLst>
              <a:ext uri="{FF2B5EF4-FFF2-40B4-BE49-F238E27FC236}">
                <a16:creationId xmlns:a16="http://schemas.microsoft.com/office/drawing/2014/main" id="{F6E1C347-3576-4544-BA2A-C323F614949F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7146C225-8F86-47B4-9D78-A1A024A4C19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4245F656-4F74-4433-987A-8C904405648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FI" dirty="0" err="1"/>
              <a:t>Kalalokki</a:t>
            </a:r>
            <a:endParaRPr lang="en-FI" dirty="0"/>
          </a:p>
        </p:txBody>
      </p:sp>
    </p:spTree>
    <p:extLst>
      <p:ext uri="{BB962C8B-B14F-4D97-AF65-F5344CB8AC3E}">
        <p14:creationId xmlns:p14="http://schemas.microsoft.com/office/powerpoint/2010/main" val="3724725008"/>
      </p:ext>
    </p:extLst>
  </p:cSld>
  <p:clrMapOvr>
    <a:masterClrMapping/>
  </p:clrMapOvr>
  <p:transition>
    <p:pull dir="r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6A6FF7-1DC6-4140-89F5-2DBEE80AA3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FI" dirty="0"/>
              <a:t>KALALOKKI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D2E4FB-1834-4911-B177-F73E7E9B733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FI" dirty="0"/>
              <a:t>n. 43 cm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BF2167-2AEC-4CDF-AEAC-D4746E37295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FI" dirty="0" err="1"/>
              <a:t>Harmaa</a:t>
            </a:r>
            <a:r>
              <a:rPr lang="en-FI" dirty="0"/>
              <a:t> </a:t>
            </a:r>
            <a:r>
              <a:rPr lang="en-FI" dirty="0" err="1"/>
              <a:t>selkä</a:t>
            </a:r>
            <a:endParaRPr lang="en-FI" dirty="0"/>
          </a:p>
          <a:p>
            <a:r>
              <a:rPr lang="en-FI" dirty="0" err="1"/>
              <a:t>Ei</a:t>
            </a:r>
            <a:r>
              <a:rPr lang="en-FI" dirty="0"/>
              <a:t> </a:t>
            </a:r>
            <a:r>
              <a:rPr lang="en-FI" dirty="0" err="1"/>
              <a:t>punaista</a:t>
            </a:r>
            <a:r>
              <a:rPr lang="en-FI" dirty="0"/>
              <a:t> </a:t>
            </a:r>
            <a:r>
              <a:rPr lang="en-FI" dirty="0" err="1"/>
              <a:t>täplää</a:t>
            </a:r>
            <a:r>
              <a:rPr lang="en-FI" dirty="0"/>
              <a:t> </a:t>
            </a:r>
            <a:r>
              <a:rPr lang="en-FI" dirty="0" err="1"/>
              <a:t>nokassa</a:t>
            </a:r>
            <a:endParaRPr lang="en-FI" dirty="0"/>
          </a:p>
          <a:p>
            <a:r>
              <a:rPr lang="en-FI" dirty="0" err="1"/>
              <a:t>Tumma</a:t>
            </a:r>
            <a:r>
              <a:rPr lang="en-FI" dirty="0"/>
              <a:t> </a:t>
            </a:r>
            <a:r>
              <a:rPr lang="en-FI" dirty="0" err="1"/>
              <a:t>silmä</a:t>
            </a:r>
            <a:endParaRPr lang="en-FI" dirty="0"/>
          </a:p>
          <a:p>
            <a:r>
              <a:rPr lang="en-FI" dirty="0" err="1"/>
              <a:t>Kellertävät</a:t>
            </a:r>
            <a:r>
              <a:rPr lang="en-FI" dirty="0"/>
              <a:t> </a:t>
            </a:r>
            <a:r>
              <a:rPr lang="en-FI" dirty="0" err="1"/>
              <a:t>jalat</a:t>
            </a:r>
            <a:endParaRPr lang="en-FI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9C7901B-ED85-4ABE-BC27-A7F64181235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FI" dirty="0" err="1"/>
              <a:t>Voi</a:t>
            </a:r>
            <a:r>
              <a:rPr lang="en-FI" dirty="0"/>
              <a:t> </a:t>
            </a:r>
            <a:r>
              <a:rPr lang="en-FI" dirty="0" err="1"/>
              <a:t>sekoittaa</a:t>
            </a:r>
            <a:r>
              <a:rPr lang="en-FI" dirty="0"/>
              <a:t>:</a:t>
            </a:r>
          </a:p>
        </p:txBody>
      </p:sp>
      <p:pic>
        <p:nvPicPr>
          <p:cNvPr id="12" name="Picture Placeholder 11" descr="A seagull standing on a rock&#10;&#10;Description automatically generated">
            <a:extLst>
              <a:ext uri="{FF2B5EF4-FFF2-40B4-BE49-F238E27FC236}">
                <a16:creationId xmlns:a16="http://schemas.microsoft.com/office/drawing/2014/main" id="{A5145BCC-D28E-4A59-AD07-3374A615E330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2" b="-8132"/>
          <a:stretch/>
        </p:blipFill>
        <p:spPr/>
      </p:pic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6AAB6F86-59C4-4EAF-AB57-29AD2D65E63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/>
      </p:sp>
      <p:pic>
        <p:nvPicPr>
          <p:cNvPr id="14" name="Picture Placeholder 13" descr="A bird standing on the beach&#10;&#10;Description automatically generated with low confidence">
            <a:extLst>
              <a:ext uri="{FF2B5EF4-FFF2-40B4-BE49-F238E27FC236}">
                <a16:creationId xmlns:a16="http://schemas.microsoft.com/office/drawing/2014/main" id="{4C9C9F17-00EC-4178-8A40-18F3A703F823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6710"/>
          <a:stretch/>
        </p:blipFill>
        <p:spPr/>
      </p:pic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55564770-9B9C-4596-A5DE-0E961229C50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9624DA0-09E2-495D-88CF-86079C29AF7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FI" dirty="0" err="1"/>
              <a:t>Harmaalokki</a:t>
            </a:r>
            <a:endParaRPr lang="en-FI" dirty="0"/>
          </a:p>
        </p:txBody>
      </p:sp>
    </p:spTree>
    <p:extLst>
      <p:ext uri="{BB962C8B-B14F-4D97-AF65-F5344CB8AC3E}">
        <p14:creationId xmlns:p14="http://schemas.microsoft.com/office/powerpoint/2010/main" val="2598566879"/>
      </p:ext>
    </p:extLst>
  </p:cSld>
  <p:clrMapOvr>
    <a:masterClrMapping/>
  </p:clrMapOvr>
  <p:transition>
    <p:pull dir="r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0C05CB-9B68-436A-A09C-7A64ABCA5E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FI" dirty="0"/>
              <a:t>NAURULOKKI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4F46D7-D7A6-4FBB-B59E-9C519B9C8A1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FI" dirty="0"/>
              <a:t>n. 37 cm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57B29B-39BE-45CB-AB54-A6A3172D0DF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FI" dirty="0" err="1"/>
              <a:t>Tummanruskea</a:t>
            </a:r>
            <a:r>
              <a:rPr lang="en-FI" dirty="0"/>
              <a:t> </a:t>
            </a:r>
            <a:r>
              <a:rPr lang="en-FI" dirty="0" err="1"/>
              <a:t>pää</a:t>
            </a:r>
            <a:r>
              <a:rPr lang="en-FI" dirty="0"/>
              <a:t> (</a:t>
            </a:r>
            <a:r>
              <a:rPr lang="en-FI" dirty="0" err="1"/>
              <a:t>ei</a:t>
            </a:r>
            <a:r>
              <a:rPr lang="en-FI" dirty="0"/>
              <a:t> </a:t>
            </a:r>
            <a:r>
              <a:rPr lang="en-FI" dirty="0" err="1"/>
              <a:t>niska</a:t>
            </a:r>
            <a:r>
              <a:rPr lang="en-FI" dirty="0"/>
              <a:t>)</a:t>
            </a:r>
          </a:p>
          <a:p>
            <a:r>
              <a:rPr lang="en-FI" dirty="0" err="1"/>
              <a:t>Punertavat</a:t>
            </a:r>
            <a:r>
              <a:rPr lang="en-FI" dirty="0"/>
              <a:t> </a:t>
            </a:r>
            <a:r>
              <a:rPr lang="en-FI" dirty="0" err="1"/>
              <a:t>jalat</a:t>
            </a:r>
            <a:r>
              <a:rPr lang="en-FI" dirty="0"/>
              <a:t> </a:t>
            </a:r>
            <a:r>
              <a:rPr lang="en-FI" dirty="0" err="1"/>
              <a:t>ja</a:t>
            </a:r>
            <a:r>
              <a:rPr lang="en-FI" dirty="0"/>
              <a:t> </a:t>
            </a:r>
            <a:r>
              <a:rPr lang="en-FI" dirty="0" err="1"/>
              <a:t>nokka</a:t>
            </a:r>
            <a:endParaRPr lang="en-FI" dirty="0"/>
          </a:p>
          <a:p>
            <a:r>
              <a:rPr lang="en-FI" dirty="0" err="1"/>
              <a:t>Silmän</a:t>
            </a:r>
            <a:r>
              <a:rPr lang="en-FI" dirty="0"/>
              <a:t> </a:t>
            </a:r>
            <a:r>
              <a:rPr lang="en-FI" dirty="0" err="1"/>
              <a:t>ympärillä</a:t>
            </a:r>
            <a:r>
              <a:rPr lang="en-FI" dirty="0"/>
              <a:t> </a:t>
            </a:r>
            <a:r>
              <a:rPr lang="en-FI" dirty="0" err="1"/>
              <a:t>valkoista</a:t>
            </a:r>
            <a:endParaRPr lang="en-FI" dirty="0"/>
          </a:p>
          <a:p>
            <a:r>
              <a:rPr lang="en-FI" dirty="0" err="1"/>
              <a:t>Valkoinen</a:t>
            </a:r>
            <a:r>
              <a:rPr lang="en-FI" dirty="0"/>
              <a:t> </a:t>
            </a:r>
            <a:r>
              <a:rPr lang="en-FI" dirty="0" err="1"/>
              <a:t>siiven</a:t>
            </a:r>
            <a:r>
              <a:rPr lang="en-FI" dirty="0"/>
              <a:t> </a:t>
            </a:r>
            <a:r>
              <a:rPr lang="en-FI" dirty="0" err="1"/>
              <a:t>etureuna</a:t>
            </a:r>
            <a:endParaRPr lang="en-FI" dirty="0"/>
          </a:p>
          <a:p>
            <a:endParaRPr lang="en-FI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9369062-1A85-4A08-9D84-F7A06F70A7A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FI" dirty="0" err="1"/>
              <a:t>Voi</a:t>
            </a:r>
            <a:r>
              <a:rPr lang="en-FI" dirty="0"/>
              <a:t> </a:t>
            </a:r>
            <a:r>
              <a:rPr lang="en-FI" dirty="0" err="1"/>
              <a:t>sekoittaa</a:t>
            </a:r>
            <a:r>
              <a:rPr lang="en-FI" dirty="0"/>
              <a:t>:</a:t>
            </a:r>
          </a:p>
        </p:txBody>
      </p:sp>
      <p:pic>
        <p:nvPicPr>
          <p:cNvPr id="12" name="Picture Placeholder 11" descr="A picture containing bird, outdoor, water, beach&#10;&#10;Description automatically generated">
            <a:extLst>
              <a:ext uri="{FF2B5EF4-FFF2-40B4-BE49-F238E27FC236}">
                <a16:creationId xmlns:a16="http://schemas.microsoft.com/office/drawing/2014/main" id="{91C68B2D-2A6E-461D-8DCC-41C441437A98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2" r="-38"/>
          <a:stretch/>
        </p:blipFill>
        <p:spPr/>
      </p:pic>
      <p:pic>
        <p:nvPicPr>
          <p:cNvPr id="14" name="Picture Placeholder 13">
            <a:extLst>
              <a:ext uri="{FF2B5EF4-FFF2-40B4-BE49-F238E27FC236}">
                <a16:creationId xmlns:a16="http://schemas.microsoft.com/office/drawing/2014/main" id="{9A041CCD-D34A-41FB-B206-8BD1AA97A129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26497" y="4354513"/>
            <a:ext cx="2852392" cy="1668600"/>
          </a:xfrm>
        </p:spPr>
      </p:pic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DDF9EEB8-D080-4047-94B1-27ED92ECCF4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FI" dirty="0" err="1"/>
              <a:t>Pikkulokki</a:t>
            </a:r>
            <a:endParaRPr lang="en-FI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1BBA7FBB-0E34-40CD-AEFE-8D2B6911664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FI" dirty="0" err="1"/>
              <a:t>Kalatiira</a:t>
            </a:r>
            <a:endParaRPr lang="en-FI" dirty="0"/>
          </a:p>
        </p:txBody>
      </p:sp>
      <p:pic>
        <p:nvPicPr>
          <p:cNvPr id="15" name="Picture Placeholder 13" descr="A bird standing on a rock&#10;&#10;Description automatically generated with medium confidence">
            <a:extLst>
              <a:ext uri="{FF2B5EF4-FFF2-40B4-BE49-F238E27FC236}">
                <a16:creationId xmlns:a16="http://schemas.microsoft.com/office/drawing/2014/main" id="{501E92CD-E894-43E8-850D-8F3179BD58C8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84488" y="4354513"/>
            <a:ext cx="2852737" cy="1677987"/>
          </a:xfrm>
        </p:spPr>
      </p:pic>
    </p:spTree>
    <p:extLst>
      <p:ext uri="{BB962C8B-B14F-4D97-AF65-F5344CB8AC3E}">
        <p14:creationId xmlns:p14="http://schemas.microsoft.com/office/powerpoint/2010/main" val="1167069828"/>
      </p:ext>
    </p:extLst>
  </p:cSld>
  <p:clrMapOvr>
    <a:masterClrMapping/>
  </p:clrMapOvr>
  <p:transition>
    <p:pull dir="ru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B2D65F-4F1A-447C-921D-FF955DA8D6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FI" dirty="0"/>
              <a:t>KALATIIRA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F6C0B2-946B-4F3F-9D53-6C93696E755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FI" dirty="0"/>
              <a:t>n. 36 cm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684B1C-5C3D-4808-A2B9-A06FAD733C3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FI" dirty="0" err="1"/>
              <a:t>Lokkeja</a:t>
            </a:r>
            <a:r>
              <a:rPr lang="en-FI" dirty="0"/>
              <a:t> </a:t>
            </a:r>
            <a:r>
              <a:rPr lang="en-FI" dirty="0" err="1"/>
              <a:t>pienempi</a:t>
            </a:r>
            <a:r>
              <a:rPr lang="en-FI" dirty="0"/>
              <a:t> </a:t>
            </a:r>
            <a:r>
              <a:rPr lang="en-FI" dirty="0" err="1"/>
              <a:t>ja</a:t>
            </a:r>
            <a:r>
              <a:rPr lang="en-FI" dirty="0"/>
              <a:t> </a:t>
            </a:r>
            <a:r>
              <a:rPr lang="en-FI" dirty="0" err="1"/>
              <a:t>sirompi</a:t>
            </a:r>
            <a:endParaRPr lang="en-FI" dirty="0"/>
          </a:p>
          <a:p>
            <a:r>
              <a:rPr lang="en-FI" dirty="0" err="1"/>
              <a:t>Musta</a:t>
            </a:r>
            <a:r>
              <a:rPr lang="en-FI" dirty="0"/>
              <a:t> </a:t>
            </a:r>
            <a:r>
              <a:rPr lang="en-FI" dirty="0" err="1"/>
              <a:t>päälaki</a:t>
            </a:r>
            <a:r>
              <a:rPr lang="en-FI" dirty="0"/>
              <a:t> </a:t>
            </a:r>
            <a:r>
              <a:rPr lang="en-FI" dirty="0" err="1"/>
              <a:t>ja</a:t>
            </a:r>
            <a:r>
              <a:rPr lang="en-FI" dirty="0"/>
              <a:t> </a:t>
            </a:r>
            <a:r>
              <a:rPr lang="en-FI" dirty="0" err="1"/>
              <a:t>niska</a:t>
            </a:r>
            <a:endParaRPr lang="en-FI" dirty="0"/>
          </a:p>
          <a:p>
            <a:r>
              <a:rPr lang="en-FI" dirty="0" err="1"/>
              <a:t>Punainen</a:t>
            </a:r>
            <a:r>
              <a:rPr lang="en-FI" dirty="0"/>
              <a:t> </a:t>
            </a:r>
            <a:r>
              <a:rPr lang="en-FI" dirty="0" err="1"/>
              <a:t>nokka</a:t>
            </a:r>
            <a:r>
              <a:rPr lang="en-FI" dirty="0"/>
              <a:t>, </a:t>
            </a:r>
            <a:r>
              <a:rPr lang="en-FI" dirty="0" err="1"/>
              <a:t>jossa</a:t>
            </a:r>
            <a:r>
              <a:rPr lang="en-FI" dirty="0"/>
              <a:t> </a:t>
            </a:r>
            <a:r>
              <a:rPr lang="en-FI" dirty="0" err="1"/>
              <a:t>musta</a:t>
            </a:r>
            <a:r>
              <a:rPr lang="en-FI" dirty="0"/>
              <a:t> </a:t>
            </a:r>
            <a:r>
              <a:rPr lang="en-FI" dirty="0" err="1"/>
              <a:t>kärki</a:t>
            </a:r>
            <a:endParaRPr lang="en-FI" dirty="0"/>
          </a:p>
          <a:p>
            <a:r>
              <a:rPr lang="en-FI" dirty="0" err="1"/>
              <a:t>Pienet</a:t>
            </a:r>
            <a:r>
              <a:rPr lang="en-FI" dirty="0"/>
              <a:t> </a:t>
            </a:r>
            <a:r>
              <a:rPr lang="en-FI" dirty="0" err="1"/>
              <a:t>punaiset</a:t>
            </a:r>
            <a:r>
              <a:rPr lang="en-FI" dirty="0"/>
              <a:t> </a:t>
            </a:r>
            <a:r>
              <a:rPr lang="en-FI" dirty="0" err="1"/>
              <a:t>jalat</a:t>
            </a:r>
            <a:endParaRPr lang="en-FI" dirty="0"/>
          </a:p>
          <a:p>
            <a:r>
              <a:rPr lang="en-FI" dirty="0" err="1"/>
              <a:t>Pitkät</a:t>
            </a:r>
            <a:r>
              <a:rPr lang="en-FI" dirty="0"/>
              <a:t> </a:t>
            </a:r>
            <a:r>
              <a:rPr lang="en-FI" dirty="0" err="1"/>
              <a:t>pyrstöjouhet</a:t>
            </a:r>
            <a:endParaRPr lang="en-FI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AB50006-8083-4BC6-A423-156A1C10DEA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FI" dirty="0" err="1"/>
              <a:t>Voi</a:t>
            </a:r>
            <a:r>
              <a:rPr lang="en-FI" dirty="0"/>
              <a:t> </a:t>
            </a:r>
            <a:r>
              <a:rPr lang="en-FI" dirty="0" err="1"/>
              <a:t>sekoittaa</a:t>
            </a:r>
            <a:r>
              <a:rPr lang="en-FI" dirty="0"/>
              <a:t>:</a:t>
            </a:r>
          </a:p>
        </p:txBody>
      </p:sp>
      <p:pic>
        <p:nvPicPr>
          <p:cNvPr id="12" name="Picture Placeholder 11" descr="A bird standing on a ledge&#10;&#10;Description automatically generated with low confidence">
            <a:extLst>
              <a:ext uri="{FF2B5EF4-FFF2-40B4-BE49-F238E27FC236}">
                <a16:creationId xmlns:a16="http://schemas.microsoft.com/office/drawing/2014/main" id="{C865ADF1-CDA1-4381-AE14-99D2C6A7328E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" b="-10259"/>
          <a:stretch/>
        </p:blipFill>
        <p:spPr/>
      </p:pic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C2B889AD-F06E-46A1-A1BD-E89A13C80EDA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/>
      </p:sp>
      <p:pic>
        <p:nvPicPr>
          <p:cNvPr id="14" name="Picture Placeholder 13" descr="A bird standing on a roof&#10;&#10;Description automatically generated with low confidence">
            <a:extLst>
              <a:ext uri="{FF2B5EF4-FFF2-40B4-BE49-F238E27FC236}">
                <a16:creationId xmlns:a16="http://schemas.microsoft.com/office/drawing/2014/main" id="{B0194CE1-0DA5-4820-9217-886CD94324BF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83D3E7A4-141E-40F6-9D77-FAC4C6F2CA6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C1BE127A-D84A-42F4-9F58-16E91E3654D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FI" dirty="0" err="1"/>
              <a:t>Lapintiira</a:t>
            </a:r>
            <a:endParaRPr lang="en-FI" dirty="0"/>
          </a:p>
        </p:txBody>
      </p:sp>
    </p:spTree>
    <p:extLst>
      <p:ext uri="{BB962C8B-B14F-4D97-AF65-F5344CB8AC3E}">
        <p14:creationId xmlns:p14="http://schemas.microsoft.com/office/powerpoint/2010/main" val="1036141282"/>
      </p:ext>
    </p:extLst>
  </p:cSld>
  <p:clrMapOvr>
    <a:masterClrMapping/>
  </p:clrMapOvr>
  <p:transition>
    <p:pull dir="ru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CA7D84-9C5E-4A4A-A9DB-DD5406ECB3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FI" dirty="0"/>
              <a:t>NAAKKA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560535-D936-466C-8BCF-DFC894ECFFB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FI" dirty="0"/>
              <a:t>n. 32 cm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DFDFF5-7D4F-4DD2-9A75-F8A19486154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FI" dirty="0" err="1"/>
              <a:t>Kokonaan</a:t>
            </a:r>
            <a:r>
              <a:rPr lang="en-FI" dirty="0"/>
              <a:t> </a:t>
            </a:r>
            <a:r>
              <a:rPr lang="en-FI" dirty="0" err="1"/>
              <a:t>mustanharmaa</a:t>
            </a:r>
            <a:endParaRPr lang="en-FI" dirty="0"/>
          </a:p>
          <a:p>
            <a:r>
              <a:rPr lang="en-FI" dirty="0" err="1"/>
              <a:t>Niskassa</a:t>
            </a:r>
            <a:r>
              <a:rPr lang="en-FI" dirty="0"/>
              <a:t> </a:t>
            </a:r>
            <a:r>
              <a:rPr lang="en-FI" dirty="0" err="1"/>
              <a:t>ja</a:t>
            </a:r>
            <a:r>
              <a:rPr lang="en-FI" dirty="0"/>
              <a:t> </a:t>
            </a:r>
            <a:r>
              <a:rPr lang="en-FI" dirty="0" err="1"/>
              <a:t>kaulansivulla</a:t>
            </a:r>
            <a:r>
              <a:rPr lang="en-FI" dirty="0"/>
              <a:t> </a:t>
            </a:r>
            <a:r>
              <a:rPr lang="en-FI" dirty="0" err="1"/>
              <a:t>vaaleampi</a:t>
            </a:r>
            <a:r>
              <a:rPr lang="en-FI" dirty="0"/>
              <a:t> </a:t>
            </a:r>
            <a:r>
              <a:rPr lang="en-FI" dirty="0" err="1"/>
              <a:t>alue</a:t>
            </a:r>
            <a:endParaRPr lang="en-FI" dirty="0"/>
          </a:p>
          <a:p>
            <a:r>
              <a:rPr lang="en-FI" dirty="0" err="1"/>
              <a:t>Vaalea</a:t>
            </a:r>
            <a:r>
              <a:rPr lang="en-FI" dirty="0"/>
              <a:t> </a:t>
            </a:r>
            <a:r>
              <a:rPr lang="en-FI" dirty="0" err="1"/>
              <a:t>silmä</a:t>
            </a:r>
            <a:endParaRPr lang="en-FI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D5199A8-7CBD-4625-B6B1-327F5CA7BA5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FI" dirty="0" err="1"/>
              <a:t>Voi</a:t>
            </a:r>
            <a:r>
              <a:rPr lang="en-FI" dirty="0"/>
              <a:t> </a:t>
            </a:r>
            <a:r>
              <a:rPr lang="en-FI" dirty="0" err="1"/>
              <a:t>sekoittaa</a:t>
            </a:r>
            <a:r>
              <a:rPr lang="en-FI" dirty="0"/>
              <a:t>:</a:t>
            </a:r>
          </a:p>
        </p:txBody>
      </p:sp>
      <p:pic>
        <p:nvPicPr>
          <p:cNvPr id="12" name="Picture Placeholder 11" descr="A picture containing bird, outdoor, ground, sitting&#10;&#10;Description automatically generated">
            <a:extLst>
              <a:ext uri="{FF2B5EF4-FFF2-40B4-BE49-F238E27FC236}">
                <a16:creationId xmlns:a16="http://schemas.microsoft.com/office/drawing/2014/main" id="{403A7CA7-1901-499A-9C41-5C913741660D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2"/>
          <a:stretch/>
        </p:blipFill>
        <p:spPr/>
      </p:pic>
      <p:pic>
        <p:nvPicPr>
          <p:cNvPr id="14" name="Picture Placeholder 13">
            <a:extLst>
              <a:ext uri="{FF2B5EF4-FFF2-40B4-BE49-F238E27FC236}">
                <a16:creationId xmlns:a16="http://schemas.microsoft.com/office/drawing/2014/main" id="{825F6A11-57A5-4238-894C-160B3D619FC2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84501" y="4354513"/>
            <a:ext cx="2852392" cy="1678125"/>
          </a:xfrm>
        </p:spPr>
      </p:pic>
      <p:pic>
        <p:nvPicPr>
          <p:cNvPr id="16" name="Picture Placeholder 15" descr="A picture containing grass, outdoor, bird, sitting&#10;&#10;Description automatically generated">
            <a:extLst>
              <a:ext uri="{FF2B5EF4-FFF2-40B4-BE49-F238E27FC236}">
                <a16:creationId xmlns:a16="http://schemas.microsoft.com/office/drawing/2014/main" id="{9F07FDF8-1D81-42F5-AF5F-2A0A45B52999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27"/>
          <a:stretch/>
        </p:blipFill>
        <p:spPr/>
      </p:pic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99916928-CDC0-4B36-9496-701F3F6AA68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FI" dirty="0" err="1"/>
              <a:t>Varis</a:t>
            </a:r>
            <a:endParaRPr lang="en-FI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9DE5A545-9986-428E-9CC5-6D52DEC9B6B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FI" dirty="0" err="1"/>
              <a:t>Harakka</a:t>
            </a:r>
            <a:endParaRPr lang="en-FI" dirty="0"/>
          </a:p>
        </p:txBody>
      </p:sp>
    </p:spTree>
    <p:extLst>
      <p:ext uri="{BB962C8B-B14F-4D97-AF65-F5344CB8AC3E}">
        <p14:creationId xmlns:p14="http://schemas.microsoft.com/office/powerpoint/2010/main" val="3947128208"/>
      </p:ext>
    </p:extLst>
  </p:cSld>
  <p:clrMapOvr>
    <a:masterClrMapping/>
  </p:clrMapOvr>
  <p:transition>
    <p:pull dir="ru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A99C435B-4066-4BAC-BDEE-19EFEC67BF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FI" dirty="0"/>
              <a:t>VARIS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FA53CA3A-80B9-4C57-B5CB-1EDAAFEF61B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FI" dirty="0"/>
              <a:t>n. 48 cm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E3FF38DC-BEE1-4CBF-8D68-257BE3FBFD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FI" dirty="0" err="1"/>
              <a:t>Vatsa</a:t>
            </a:r>
            <a:r>
              <a:rPr lang="en-FI" dirty="0"/>
              <a:t> </a:t>
            </a:r>
            <a:r>
              <a:rPr lang="en-FI" dirty="0" err="1"/>
              <a:t>ja</a:t>
            </a:r>
            <a:r>
              <a:rPr lang="en-FI" dirty="0"/>
              <a:t> </a:t>
            </a:r>
            <a:r>
              <a:rPr lang="en-FI" dirty="0" err="1"/>
              <a:t>selkä</a:t>
            </a:r>
            <a:r>
              <a:rPr lang="en-FI" dirty="0"/>
              <a:t> </a:t>
            </a:r>
            <a:r>
              <a:rPr lang="en-FI" dirty="0" err="1"/>
              <a:t>harmaat</a:t>
            </a:r>
            <a:endParaRPr lang="en-FI" dirty="0"/>
          </a:p>
          <a:p>
            <a:r>
              <a:rPr lang="en-FI" dirty="0" err="1"/>
              <a:t>Pää</a:t>
            </a:r>
            <a:r>
              <a:rPr lang="en-FI" dirty="0"/>
              <a:t>, </a:t>
            </a:r>
            <a:r>
              <a:rPr lang="en-FI" dirty="0" err="1"/>
              <a:t>siivet</a:t>
            </a:r>
            <a:r>
              <a:rPr lang="en-FI" dirty="0"/>
              <a:t> </a:t>
            </a:r>
            <a:r>
              <a:rPr lang="en-FI" dirty="0" err="1"/>
              <a:t>ja</a:t>
            </a:r>
            <a:r>
              <a:rPr lang="en-FI" dirty="0"/>
              <a:t> </a:t>
            </a:r>
            <a:r>
              <a:rPr lang="en-FI" dirty="0" err="1"/>
              <a:t>pyrstö</a:t>
            </a:r>
            <a:r>
              <a:rPr lang="en-FI" dirty="0"/>
              <a:t> </a:t>
            </a:r>
            <a:r>
              <a:rPr lang="en-FI" dirty="0" err="1"/>
              <a:t>mustat</a:t>
            </a:r>
            <a:endParaRPr lang="en-FI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47FBC034-8B6D-412D-9BC4-F01047BC293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FI" dirty="0" err="1"/>
              <a:t>Voi</a:t>
            </a:r>
            <a:r>
              <a:rPr lang="en-FI" dirty="0"/>
              <a:t> </a:t>
            </a:r>
            <a:r>
              <a:rPr lang="en-FI" dirty="0" err="1"/>
              <a:t>sekoittaa</a:t>
            </a:r>
            <a:r>
              <a:rPr lang="en-FI" dirty="0"/>
              <a:t>:</a:t>
            </a:r>
          </a:p>
        </p:txBody>
      </p:sp>
      <p:pic>
        <p:nvPicPr>
          <p:cNvPr id="21" name="Picture Placeholder 20" descr="A bird standing on a stone surface&#10;&#10;Description automatically generated with medium confidence">
            <a:extLst>
              <a:ext uri="{FF2B5EF4-FFF2-40B4-BE49-F238E27FC236}">
                <a16:creationId xmlns:a16="http://schemas.microsoft.com/office/drawing/2014/main" id="{F3E2D9E5-1082-4C9C-B0E1-DA22519F3B8C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23" name="Picture Placeholder 22" descr="A black bird on a branch&#10;&#10;Description automatically generated with low confidence">
            <a:extLst>
              <a:ext uri="{FF2B5EF4-FFF2-40B4-BE49-F238E27FC236}">
                <a16:creationId xmlns:a16="http://schemas.microsoft.com/office/drawing/2014/main" id="{A9065B88-AA67-4AB5-A7BF-5F0B6057BE7B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25" name="Picture Placeholder 24" descr="A black bird with a white background&#10;&#10;Description automatically generated with low confidence">
            <a:extLst>
              <a:ext uri="{FF2B5EF4-FFF2-40B4-BE49-F238E27FC236}">
                <a16:creationId xmlns:a16="http://schemas.microsoft.com/office/drawing/2014/main" id="{13566CF8-9863-4A4B-96B1-7DAA065AFB92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E5FEAC88-99B0-4755-AE51-1E002E5B767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FI" dirty="0" err="1"/>
              <a:t>Harakka</a:t>
            </a:r>
            <a:endParaRPr lang="en-FI" dirty="0"/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2487A7E-5BC0-4529-8AD8-6A52DD0DC19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FI" dirty="0" err="1"/>
              <a:t>Naakka</a:t>
            </a:r>
            <a:endParaRPr lang="en-FI" dirty="0"/>
          </a:p>
        </p:txBody>
      </p:sp>
    </p:spTree>
    <p:extLst>
      <p:ext uri="{BB962C8B-B14F-4D97-AF65-F5344CB8AC3E}">
        <p14:creationId xmlns:p14="http://schemas.microsoft.com/office/powerpoint/2010/main" val="1740739354"/>
      </p:ext>
    </p:extLst>
  </p:cSld>
  <p:clrMapOvr>
    <a:masterClrMapping/>
  </p:clrMapOvr>
  <p:transition>
    <p:pull dir="ru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9FCC0F-D17D-4CE1-9FEF-41EAF6ACC6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FI" dirty="0"/>
              <a:t>HARAKKA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6E2D284-DED9-4579-AD18-999432BA847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FI" dirty="0"/>
              <a:t>n. 45 cm (</a:t>
            </a:r>
            <a:r>
              <a:rPr lang="en-FI" dirty="0" err="1"/>
              <a:t>josta</a:t>
            </a:r>
            <a:r>
              <a:rPr lang="en-FI" dirty="0"/>
              <a:t> </a:t>
            </a:r>
            <a:r>
              <a:rPr lang="en-FI" dirty="0" err="1"/>
              <a:t>pyrstö</a:t>
            </a:r>
            <a:r>
              <a:rPr lang="en-FI" dirty="0"/>
              <a:t> 25 cm)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639D8F-5972-4E01-9937-7D5BE0B91D9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FI" dirty="0" err="1"/>
              <a:t>Mustavalkoinen</a:t>
            </a:r>
            <a:endParaRPr lang="en-FI" dirty="0"/>
          </a:p>
          <a:p>
            <a:r>
              <a:rPr lang="en-FI" dirty="0"/>
              <a:t>Hyvin </a:t>
            </a:r>
            <a:r>
              <a:rPr lang="en-FI" dirty="0" err="1"/>
              <a:t>pitkä</a:t>
            </a:r>
            <a:r>
              <a:rPr lang="en-FI" dirty="0"/>
              <a:t> </a:t>
            </a:r>
            <a:r>
              <a:rPr lang="en-FI" dirty="0" err="1"/>
              <a:t>pyrstö</a:t>
            </a:r>
            <a:endParaRPr lang="en-FI" dirty="0"/>
          </a:p>
          <a:p>
            <a:r>
              <a:rPr lang="en-FI" dirty="0" err="1"/>
              <a:t>Siivet</a:t>
            </a:r>
            <a:r>
              <a:rPr lang="en-FI" dirty="0"/>
              <a:t> </a:t>
            </a:r>
            <a:r>
              <a:rPr lang="en-FI" dirty="0" err="1"/>
              <a:t>ja</a:t>
            </a:r>
            <a:r>
              <a:rPr lang="en-FI" dirty="0"/>
              <a:t> </a:t>
            </a:r>
            <a:r>
              <a:rPr lang="en-FI" dirty="0" err="1"/>
              <a:t>pyrstö</a:t>
            </a:r>
            <a:r>
              <a:rPr lang="en-FI" dirty="0"/>
              <a:t> </a:t>
            </a:r>
            <a:r>
              <a:rPr lang="en-FI" dirty="0" err="1"/>
              <a:t>kiiltävät</a:t>
            </a:r>
            <a:r>
              <a:rPr lang="en-FI" dirty="0"/>
              <a:t> </a:t>
            </a:r>
            <a:r>
              <a:rPr lang="en-FI" dirty="0" err="1"/>
              <a:t>sinisenä</a:t>
            </a:r>
            <a:r>
              <a:rPr lang="en-FI" dirty="0"/>
              <a:t> </a:t>
            </a:r>
            <a:r>
              <a:rPr lang="en-FI" dirty="0" err="1"/>
              <a:t>ja</a:t>
            </a:r>
            <a:r>
              <a:rPr lang="en-FI" dirty="0"/>
              <a:t> </a:t>
            </a:r>
            <a:r>
              <a:rPr lang="en-FI" dirty="0" err="1"/>
              <a:t>vihreänä</a:t>
            </a:r>
            <a:r>
              <a:rPr lang="en-FI" dirty="0"/>
              <a:t> </a:t>
            </a:r>
            <a:r>
              <a:rPr lang="en-FI" dirty="0" err="1"/>
              <a:t>sopivassa</a:t>
            </a:r>
            <a:r>
              <a:rPr lang="en-FI" dirty="0"/>
              <a:t> </a:t>
            </a:r>
            <a:r>
              <a:rPr lang="en-FI" dirty="0" err="1"/>
              <a:t>valossa</a:t>
            </a:r>
            <a:endParaRPr lang="en-FI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EB6628A-D080-4878-BCEA-AEE867D1843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FI" dirty="0" err="1"/>
              <a:t>Voi</a:t>
            </a:r>
            <a:r>
              <a:rPr lang="en-FI" dirty="0"/>
              <a:t> </a:t>
            </a:r>
            <a:r>
              <a:rPr lang="en-FI" dirty="0" err="1"/>
              <a:t>sekoittaa</a:t>
            </a:r>
            <a:r>
              <a:rPr lang="en-FI" dirty="0"/>
              <a:t>:</a:t>
            </a:r>
          </a:p>
        </p:txBody>
      </p:sp>
      <p:pic>
        <p:nvPicPr>
          <p:cNvPr id="12" name="Picture Placeholder 11" descr="A picture containing grass, outdoor, bird, sitting&#10;&#10;Description automatically generated">
            <a:extLst>
              <a:ext uri="{FF2B5EF4-FFF2-40B4-BE49-F238E27FC236}">
                <a16:creationId xmlns:a16="http://schemas.microsoft.com/office/drawing/2014/main" id="{E5C61026-080B-40E1-84CE-7BE82199D4AF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2"/>
          <a:stretch/>
        </p:blipFill>
        <p:spPr/>
      </p:pic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9E0743DF-754B-419F-920B-7D658D8C2C2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FI" dirty="0" err="1"/>
              <a:t>Varis</a:t>
            </a:r>
            <a:endParaRPr lang="en-FI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F2F25CD3-8DB8-4CA6-B698-3F8497B541F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FI" dirty="0" err="1"/>
              <a:t>Naakka</a:t>
            </a:r>
            <a:endParaRPr lang="en-FI" dirty="0"/>
          </a:p>
        </p:txBody>
      </p:sp>
      <p:pic>
        <p:nvPicPr>
          <p:cNvPr id="13" name="Picture Placeholder 13">
            <a:extLst>
              <a:ext uri="{FF2B5EF4-FFF2-40B4-BE49-F238E27FC236}">
                <a16:creationId xmlns:a16="http://schemas.microsoft.com/office/drawing/2014/main" id="{EBBD60CD-B441-4691-95CD-613BE84BA119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84488" y="4354513"/>
            <a:ext cx="2852737" cy="1677987"/>
          </a:xfrm>
        </p:spPr>
      </p:pic>
      <p:pic>
        <p:nvPicPr>
          <p:cNvPr id="14" name="Picture Placeholder 24" descr="A black bird with a white background&#10;&#10;Description automatically generated with low confidence">
            <a:extLst>
              <a:ext uri="{FF2B5EF4-FFF2-40B4-BE49-F238E27FC236}">
                <a16:creationId xmlns:a16="http://schemas.microsoft.com/office/drawing/2014/main" id="{24EF80AD-995F-46EC-9C87-350E0CD1D95B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2"/>
          <a:stretch/>
        </p:blipFill>
        <p:spPr>
          <a:xfrm>
            <a:off x="6026150" y="4354513"/>
            <a:ext cx="2852738" cy="1668462"/>
          </a:xfrm>
        </p:spPr>
      </p:pic>
    </p:spTree>
    <p:extLst>
      <p:ext uri="{BB962C8B-B14F-4D97-AF65-F5344CB8AC3E}">
        <p14:creationId xmlns:p14="http://schemas.microsoft.com/office/powerpoint/2010/main" val="4134966410"/>
      </p:ext>
    </p:extLst>
  </p:cSld>
  <p:clrMapOvr>
    <a:masterClrMapping/>
  </p:clrMapOvr>
  <p:transition>
    <p:pull dir="ru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B073C6-2852-476F-A789-030B5EEE64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FI" dirty="0"/>
              <a:t>SEPELKYYHKY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45B5D0-BA22-4A71-9DE5-2518E44E3F1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FI" dirty="0"/>
              <a:t>n. 40 cm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C836E6-750B-4538-917D-762DB34033E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FI" dirty="0" err="1"/>
              <a:t>Harmaa</a:t>
            </a:r>
            <a:r>
              <a:rPr lang="en-FI" dirty="0"/>
              <a:t> </a:t>
            </a:r>
            <a:r>
              <a:rPr lang="en-FI" dirty="0" err="1"/>
              <a:t>yleisväri</a:t>
            </a:r>
            <a:endParaRPr lang="en-FI" dirty="0"/>
          </a:p>
          <a:p>
            <a:r>
              <a:rPr lang="en-FI" dirty="0" err="1"/>
              <a:t>Kaulassa</a:t>
            </a:r>
            <a:r>
              <a:rPr lang="en-FI" dirty="0"/>
              <a:t> </a:t>
            </a:r>
            <a:r>
              <a:rPr lang="en-FI" dirty="0" err="1"/>
              <a:t>valkoinen</a:t>
            </a:r>
            <a:r>
              <a:rPr lang="en-FI" dirty="0"/>
              <a:t> “</a:t>
            </a:r>
            <a:r>
              <a:rPr lang="en-FI" dirty="0" err="1"/>
              <a:t>sepel</a:t>
            </a:r>
            <a:r>
              <a:rPr lang="en-FI" dirty="0"/>
              <a:t>”</a:t>
            </a:r>
          </a:p>
          <a:p>
            <a:r>
              <a:rPr lang="en-FI" dirty="0" err="1"/>
              <a:t>Siivillä</a:t>
            </a:r>
            <a:r>
              <a:rPr lang="en-FI" dirty="0"/>
              <a:t> </a:t>
            </a:r>
            <a:r>
              <a:rPr lang="en-FI" dirty="0" err="1"/>
              <a:t>valkoiset</a:t>
            </a:r>
            <a:r>
              <a:rPr lang="en-FI" dirty="0"/>
              <a:t> </a:t>
            </a:r>
            <a:r>
              <a:rPr lang="en-FI" dirty="0" err="1"/>
              <a:t>laikut</a:t>
            </a:r>
            <a:endParaRPr lang="en-FI" dirty="0"/>
          </a:p>
          <a:p>
            <a:r>
              <a:rPr lang="en-FI" dirty="0" err="1"/>
              <a:t>Pieni</a:t>
            </a:r>
            <a:r>
              <a:rPr lang="en-FI" dirty="0"/>
              <a:t> </a:t>
            </a:r>
            <a:r>
              <a:rPr lang="en-FI" dirty="0" err="1"/>
              <a:t>nokka</a:t>
            </a:r>
            <a:endParaRPr lang="en-FI" dirty="0"/>
          </a:p>
          <a:p>
            <a:r>
              <a:rPr lang="en-FI" dirty="0" err="1"/>
              <a:t>Vaalea</a:t>
            </a:r>
            <a:r>
              <a:rPr lang="en-FI" dirty="0"/>
              <a:t> </a:t>
            </a:r>
            <a:r>
              <a:rPr lang="en-FI" dirty="0" err="1"/>
              <a:t>silmä</a:t>
            </a:r>
            <a:endParaRPr lang="en-FI" dirty="0"/>
          </a:p>
        </p:txBody>
      </p:sp>
      <p:pic>
        <p:nvPicPr>
          <p:cNvPr id="7" name="Picture Placeholder 6" descr="A bird standing on grass&#10;&#10;Description automatically generated with low confidence">
            <a:extLst>
              <a:ext uri="{FF2B5EF4-FFF2-40B4-BE49-F238E27FC236}">
                <a16:creationId xmlns:a16="http://schemas.microsoft.com/office/drawing/2014/main" id="{61413AE7-7533-47EB-9626-48A9021097E7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294"/>
          <a:stretch/>
        </p:blipFill>
        <p:spPr>
          <a:xfrm>
            <a:off x="4175125" y="576304"/>
            <a:ext cx="4703002" cy="3999541"/>
          </a:xfrm>
        </p:spPr>
      </p:pic>
    </p:spTree>
    <p:extLst>
      <p:ext uri="{BB962C8B-B14F-4D97-AF65-F5344CB8AC3E}">
        <p14:creationId xmlns:p14="http://schemas.microsoft.com/office/powerpoint/2010/main" val="1125356423"/>
      </p:ext>
    </p:extLst>
  </p:cSld>
  <p:clrMapOvr>
    <a:masterClrMapping/>
  </p:clrMapOvr>
  <p:transition>
    <p:pull dir="ru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927EDA-68F3-4EB2-91B6-BC068114C3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FI" dirty="0"/>
              <a:t>KÄPYTIKKA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A13D15E-BE51-479F-A923-860ADCE2A46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FI" dirty="0"/>
              <a:t>n. 25 cm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AD120C-9630-4AB3-9888-F380D5FC97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FI" dirty="0" err="1"/>
              <a:t>Mustan</a:t>
            </a:r>
            <a:r>
              <a:rPr lang="en-FI" dirty="0"/>
              <a:t> </a:t>
            </a:r>
            <a:r>
              <a:rPr lang="en-FI" dirty="0" err="1"/>
              <a:t>ja</a:t>
            </a:r>
            <a:r>
              <a:rPr lang="en-FI" dirty="0"/>
              <a:t> </a:t>
            </a:r>
            <a:r>
              <a:rPr lang="en-FI" dirty="0" err="1"/>
              <a:t>valkoisen</a:t>
            </a:r>
            <a:r>
              <a:rPr lang="en-FI" dirty="0"/>
              <a:t> </a:t>
            </a:r>
            <a:r>
              <a:rPr lang="en-FI" dirty="0" err="1"/>
              <a:t>kirjava</a:t>
            </a:r>
            <a:endParaRPr lang="en-FI" dirty="0"/>
          </a:p>
          <a:p>
            <a:r>
              <a:rPr lang="en-FI" dirty="0"/>
              <a:t>“</a:t>
            </a:r>
            <a:r>
              <a:rPr lang="en-FI" dirty="0" err="1"/>
              <a:t>Hartioilla</a:t>
            </a:r>
            <a:r>
              <a:rPr lang="en-FI" dirty="0"/>
              <a:t>” </a:t>
            </a:r>
            <a:r>
              <a:rPr lang="en-FI" dirty="0" err="1"/>
              <a:t>suuret</a:t>
            </a:r>
            <a:r>
              <a:rPr lang="en-FI" dirty="0"/>
              <a:t> </a:t>
            </a:r>
            <a:r>
              <a:rPr lang="en-FI" dirty="0" err="1"/>
              <a:t>valkoiset</a:t>
            </a:r>
            <a:r>
              <a:rPr lang="en-FI" dirty="0"/>
              <a:t> </a:t>
            </a:r>
            <a:r>
              <a:rPr lang="en-FI" dirty="0" err="1"/>
              <a:t>laikut</a:t>
            </a:r>
            <a:endParaRPr lang="en-FI" dirty="0"/>
          </a:p>
          <a:p>
            <a:r>
              <a:rPr lang="en-FI" dirty="0" err="1"/>
              <a:t>Pyrstön</a:t>
            </a:r>
            <a:r>
              <a:rPr lang="en-FI" dirty="0"/>
              <a:t> </a:t>
            </a:r>
            <a:r>
              <a:rPr lang="en-FI" dirty="0" err="1"/>
              <a:t>alla</a:t>
            </a:r>
            <a:r>
              <a:rPr lang="en-FI" dirty="0"/>
              <a:t> </a:t>
            </a:r>
            <a:r>
              <a:rPr lang="en-FI" dirty="0" err="1"/>
              <a:t>punaista</a:t>
            </a:r>
            <a:endParaRPr lang="en-FI" dirty="0"/>
          </a:p>
          <a:p>
            <a:r>
              <a:rPr lang="en-FI" dirty="0" err="1"/>
              <a:t>Koiraalla</a:t>
            </a:r>
            <a:r>
              <a:rPr lang="en-FI" dirty="0"/>
              <a:t> </a:t>
            </a:r>
            <a:r>
              <a:rPr lang="en-FI" dirty="0" err="1"/>
              <a:t>punaista</a:t>
            </a:r>
            <a:r>
              <a:rPr lang="en-FI" dirty="0"/>
              <a:t> </a:t>
            </a:r>
            <a:r>
              <a:rPr lang="en-FI" dirty="0" err="1"/>
              <a:t>myös</a:t>
            </a:r>
            <a:r>
              <a:rPr lang="en-FI" dirty="0"/>
              <a:t> </a:t>
            </a:r>
            <a:r>
              <a:rPr lang="en-FI" dirty="0" err="1"/>
              <a:t>niskassa</a:t>
            </a:r>
            <a:endParaRPr lang="en-FI" dirty="0"/>
          </a:p>
        </p:txBody>
      </p:sp>
      <p:pic>
        <p:nvPicPr>
          <p:cNvPr id="7" name="Picture Placeholder 6" descr="A bird perched on a branch&#10;&#10;Description automatically generated with medium confidence">
            <a:extLst>
              <a:ext uri="{FF2B5EF4-FFF2-40B4-BE49-F238E27FC236}">
                <a16:creationId xmlns:a16="http://schemas.microsoft.com/office/drawing/2014/main" id="{7BDCF8BC-7C7A-4A73-800E-B1CEB37C54DD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675929678"/>
      </p:ext>
    </p:extLst>
  </p:cSld>
  <p:clrMapOvr>
    <a:masterClrMapping/>
  </p:clrMapOvr>
  <p:transition>
    <p:pull dir="ru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100E5D-F38B-4315-8644-592BC45344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FI" dirty="0"/>
              <a:t>PALOKÄRKI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1B6231-D4D6-4486-A0CD-3DB051E46BF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FI" dirty="0"/>
              <a:t>n. 43 cm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5DFD49-59D2-4622-8C1C-D8AD7E83898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FI" dirty="0" err="1"/>
              <a:t>Suuri</a:t>
            </a:r>
            <a:r>
              <a:rPr lang="en-FI" dirty="0"/>
              <a:t> tikka</a:t>
            </a:r>
          </a:p>
          <a:p>
            <a:r>
              <a:rPr lang="en-FI" dirty="0" err="1"/>
              <a:t>Kokonaan</a:t>
            </a:r>
            <a:r>
              <a:rPr lang="en-FI" dirty="0"/>
              <a:t> </a:t>
            </a:r>
            <a:r>
              <a:rPr lang="en-FI" dirty="0" err="1"/>
              <a:t>musta</a:t>
            </a:r>
            <a:endParaRPr lang="en-FI" dirty="0"/>
          </a:p>
          <a:p>
            <a:r>
              <a:rPr lang="en-FI" dirty="0" err="1"/>
              <a:t>Punaista</a:t>
            </a:r>
            <a:r>
              <a:rPr lang="en-FI" dirty="0"/>
              <a:t> </a:t>
            </a:r>
            <a:r>
              <a:rPr lang="en-FI" dirty="0" err="1"/>
              <a:t>päälaella</a:t>
            </a:r>
            <a:r>
              <a:rPr lang="en-FI" dirty="0"/>
              <a:t> (</a:t>
            </a:r>
            <a:r>
              <a:rPr lang="en-FI" dirty="0" err="1"/>
              <a:t>koiras</a:t>
            </a:r>
            <a:r>
              <a:rPr lang="en-FI" dirty="0"/>
              <a:t>) tai </a:t>
            </a:r>
            <a:r>
              <a:rPr lang="en-FI" dirty="0" err="1"/>
              <a:t>takaraivolla</a:t>
            </a:r>
            <a:r>
              <a:rPr lang="en-FI" dirty="0"/>
              <a:t> (</a:t>
            </a:r>
            <a:r>
              <a:rPr lang="en-FI" dirty="0" err="1"/>
              <a:t>naaras</a:t>
            </a:r>
            <a:r>
              <a:rPr lang="en-FI" dirty="0"/>
              <a:t>, </a:t>
            </a:r>
            <a:r>
              <a:rPr lang="en-FI" dirty="0" err="1"/>
              <a:t>kuvassa</a:t>
            </a:r>
            <a:r>
              <a:rPr lang="en-FI" dirty="0"/>
              <a:t>)</a:t>
            </a:r>
          </a:p>
          <a:p>
            <a:r>
              <a:rPr lang="en-FI" dirty="0" err="1"/>
              <a:t>Vaalea</a:t>
            </a:r>
            <a:r>
              <a:rPr lang="en-FI" dirty="0"/>
              <a:t> </a:t>
            </a:r>
            <a:r>
              <a:rPr lang="en-FI" dirty="0" err="1"/>
              <a:t>nokka</a:t>
            </a:r>
            <a:endParaRPr lang="en-FI" dirty="0"/>
          </a:p>
        </p:txBody>
      </p:sp>
      <p:pic>
        <p:nvPicPr>
          <p:cNvPr id="7" name="Picture Placeholder 6" descr="A black bird on a tree&#10;&#10;Description automatically generated with medium confidence">
            <a:extLst>
              <a:ext uri="{FF2B5EF4-FFF2-40B4-BE49-F238E27FC236}">
                <a16:creationId xmlns:a16="http://schemas.microsoft.com/office/drawing/2014/main" id="{C7BCD9BE-BA38-4DFA-AD57-599905FA8DEB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7412" r="-11529" b="-134"/>
          <a:stretch/>
        </p:blipFill>
        <p:spPr/>
      </p:pic>
    </p:spTree>
    <p:extLst>
      <p:ext uri="{BB962C8B-B14F-4D97-AF65-F5344CB8AC3E}">
        <p14:creationId xmlns:p14="http://schemas.microsoft.com/office/powerpoint/2010/main" val="1129101811"/>
      </p:ext>
    </p:extLst>
  </p:cSld>
  <p:clrMapOvr>
    <a:masterClrMapping/>
  </p:clrMapOvr>
  <p:transition>
    <p:pull dir="ru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BA9B13-3EA4-4CC7-9659-12A28D444F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FI" dirty="0"/>
              <a:t>FASAANI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BD1E48E-0093-4EE8-B39F-E20916AD7E3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FI" dirty="0"/>
              <a:t>n. 80 cm (</a:t>
            </a:r>
            <a:r>
              <a:rPr lang="en-FI" dirty="0" err="1"/>
              <a:t>josta</a:t>
            </a:r>
            <a:r>
              <a:rPr lang="en-FI" dirty="0"/>
              <a:t> </a:t>
            </a:r>
            <a:r>
              <a:rPr lang="en-FI" dirty="0" err="1"/>
              <a:t>pyrstö</a:t>
            </a:r>
            <a:r>
              <a:rPr lang="en-FI" dirty="0"/>
              <a:t> 40 cm)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ED2996-D6C3-426F-B87E-46D1975EBDB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FI" dirty="0"/>
              <a:t>Hyvin </a:t>
            </a:r>
            <a:r>
              <a:rPr lang="en-FI" dirty="0" err="1"/>
              <a:t>pitkä</a:t>
            </a:r>
            <a:r>
              <a:rPr lang="en-FI" dirty="0"/>
              <a:t> </a:t>
            </a:r>
            <a:r>
              <a:rPr lang="en-FI" dirty="0" err="1"/>
              <a:t>raidallinen</a:t>
            </a:r>
            <a:r>
              <a:rPr lang="en-FI" dirty="0"/>
              <a:t> </a:t>
            </a:r>
            <a:r>
              <a:rPr lang="en-FI" dirty="0" err="1"/>
              <a:t>pyrstö</a:t>
            </a:r>
            <a:endParaRPr lang="en-FI" dirty="0"/>
          </a:p>
          <a:p>
            <a:r>
              <a:rPr lang="en-FI" dirty="0" err="1"/>
              <a:t>Koiraalla</a:t>
            </a:r>
            <a:r>
              <a:rPr lang="en-FI" dirty="0"/>
              <a:t> (</a:t>
            </a:r>
            <a:r>
              <a:rPr lang="en-FI" dirty="0" err="1"/>
              <a:t>kuvassa</a:t>
            </a:r>
            <a:r>
              <a:rPr lang="en-FI" dirty="0"/>
              <a:t>) </a:t>
            </a:r>
            <a:r>
              <a:rPr lang="en-FI" dirty="0" err="1"/>
              <a:t>kiiltäväntumma</a:t>
            </a:r>
            <a:r>
              <a:rPr lang="en-FI" dirty="0"/>
              <a:t> </a:t>
            </a:r>
            <a:r>
              <a:rPr lang="en-FI" dirty="0" err="1"/>
              <a:t>pää</a:t>
            </a:r>
            <a:r>
              <a:rPr lang="en-FI" dirty="0"/>
              <a:t>, </a:t>
            </a:r>
            <a:r>
              <a:rPr lang="en-FI" dirty="0" err="1"/>
              <a:t>jonka</a:t>
            </a:r>
            <a:r>
              <a:rPr lang="en-FI" dirty="0"/>
              <a:t> </a:t>
            </a:r>
            <a:r>
              <a:rPr lang="en-FI" dirty="0" err="1"/>
              <a:t>sivut</a:t>
            </a:r>
            <a:r>
              <a:rPr lang="en-FI" dirty="0"/>
              <a:t> </a:t>
            </a:r>
            <a:r>
              <a:rPr lang="en-FI" dirty="0" err="1"/>
              <a:t>paljaat</a:t>
            </a:r>
            <a:r>
              <a:rPr lang="en-FI" dirty="0"/>
              <a:t> </a:t>
            </a:r>
            <a:r>
              <a:rPr lang="en-FI" dirty="0" err="1"/>
              <a:t>ja</a:t>
            </a:r>
            <a:r>
              <a:rPr lang="en-FI" dirty="0"/>
              <a:t> </a:t>
            </a:r>
            <a:r>
              <a:rPr lang="en-FI" dirty="0" err="1"/>
              <a:t>punaiset</a:t>
            </a:r>
            <a:endParaRPr lang="en-FI" dirty="0"/>
          </a:p>
          <a:p>
            <a:r>
              <a:rPr lang="en-FI" dirty="0" err="1"/>
              <a:t>Usein</a:t>
            </a:r>
            <a:r>
              <a:rPr lang="en-FI" dirty="0"/>
              <a:t> </a:t>
            </a:r>
            <a:r>
              <a:rPr lang="en-FI" dirty="0" err="1"/>
              <a:t>vaalea</a:t>
            </a:r>
            <a:r>
              <a:rPr lang="en-FI" dirty="0"/>
              <a:t> </a:t>
            </a:r>
            <a:r>
              <a:rPr lang="en-FI" dirty="0" err="1"/>
              <a:t>rengas</a:t>
            </a:r>
            <a:r>
              <a:rPr lang="en-FI" dirty="0"/>
              <a:t> </a:t>
            </a:r>
            <a:r>
              <a:rPr lang="en-FI" dirty="0" err="1"/>
              <a:t>kaulassa</a:t>
            </a:r>
            <a:endParaRPr lang="en-FI" dirty="0"/>
          </a:p>
          <a:p>
            <a:r>
              <a:rPr lang="en-FI" dirty="0" err="1"/>
              <a:t>Naaras</a:t>
            </a:r>
            <a:r>
              <a:rPr lang="en-FI" dirty="0"/>
              <a:t> </a:t>
            </a:r>
            <a:r>
              <a:rPr lang="en-FI" dirty="0" err="1"/>
              <a:t>ruskeankirjava</a:t>
            </a:r>
            <a:r>
              <a:rPr lang="en-FI" dirty="0"/>
              <a:t>, </a:t>
            </a:r>
            <a:r>
              <a:rPr lang="en-FI" dirty="0" err="1"/>
              <a:t>pitkäpyrstöinen</a:t>
            </a:r>
            <a:endParaRPr lang="en-FI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C1AA5E3-18E4-42CA-8EC9-5CCBA5F2BEE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FI"/>
          </a:p>
        </p:txBody>
      </p:sp>
      <p:pic>
        <p:nvPicPr>
          <p:cNvPr id="12" name="Picture Placeholder 11" descr="A picture containing grass, outdoor, gallinaceous bird, bird&#10;&#10;Description automatically generated">
            <a:extLst>
              <a:ext uri="{FF2B5EF4-FFF2-40B4-BE49-F238E27FC236}">
                <a16:creationId xmlns:a16="http://schemas.microsoft.com/office/drawing/2014/main" id="{BADCCD60-B861-45B6-A2E9-67FE3FF4D330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2E27B870-0F6B-4D2B-A050-39F109F68E03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/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F864AE94-C902-4C8B-A8E8-BE090E32C18D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/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BDF7F388-8499-4E7D-9A73-1F5043B90AF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5298D625-8A68-49FC-A51F-875F4534BC4D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2901055263"/>
      </p:ext>
    </p:extLst>
  </p:cSld>
  <p:clrMapOvr>
    <a:masterClrMapping/>
  </p:clrMapOvr>
  <p:transition>
    <p:pull dir="ru"/>
  </p:transition>
</p:sld>
</file>

<file path=ppt/theme/theme1.xml><?xml version="1.0" encoding="utf-8"?>
<a:theme xmlns:a="http://schemas.openxmlformats.org/drawingml/2006/main" name="1_Ppt0000001">
  <a:themeElements>
    <a:clrScheme name="1_Ppt0000001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1_Ppt0000001">
      <a:majorFont>
        <a:latin typeface="Segoe UI"/>
        <a:ea typeface=""/>
        <a:cs typeface="Segoe UI"/>
      </a:majorFont>
      <a:minorFont>
        <a:latin typeface="Segoe UI"/>
        <a:ea typeface=""/>
        <a:cs typeface="Segoe UI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i-FI" altLang="fi-FI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i-FI" altLang="fi-FI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1_Ppt0000001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Esitys2" id="{14A04412-76C9-4602-8373-97825E3ADF06}" vid="{BCDE9B70-7413-402B-9557-07E1A7ED368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BirdLife viral 3-4 oma</Template>
  <TotalTime>825</TotalTime>
  <Words>582</Words>
  <Application>Microsoft Office PowerPoint</Application>
  <PresentationFormat>On-screen Show (4:3)</PresentationFormat>
  <Paragraphs>153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3" baseType="lpstr">
      <vt:lpstr>Arial</vt:lpstr>
      <vt:lpstr>Segoe UI</vt:lpstr>
      <vt:lpstr>Verdana</vt:lpstr>
      <vt:lpstr>1_Ppt0000001</vt:lpstr>
      <vt:lpstr>MERIKOTKA</vt:lpstr>
      <vt:lpstr>SÄÄKSI</vt:lpstr>
      <vt:lpstr>RUSKOSUOHAUKKA</vt:lpstr>
      <vt:lpstr>HIIRIHAUKKA</vt:lpstr>
      <vt:lpstr>VARPUSHAUKKA</vt:lpstr>
      <vt:lpstr>TUULIHAUKKA</vt:lpstr>
      <vt:lpstr>HUUHKAJA</vt:lpstr>
      <vt:lpstr>VARPUSPÖLLÖ</vt:lpstr>
      <vt:lpstr>HARMAALOKKI</vt:lpstr>
      <vt:lpstr>KALALOKKI</vt:lpstr>
      <vt:lpstr>NAURULOKKI</vt:lpstr>
      <vt:lpstr>KALATIIRA</vt:lpstr>
      <vt:lpstr>NAAKKA</vt:lpstr>
      <vt:lpstr>VARIS</vt:lpstr>
      <vt:lpstr>HARAKKA</vt:lpstr>
      <vt:lpstr>SEPELKYYHKY</vt:lpstr>
      <vt:lpstr>KÄPYTIKKA</vt:lpstr>
      <vt:lpstr>PALOKÄRKI</vt:lpstr>
      <vt:lpstr>FASAANI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Lintuvisa</dc:title>
  <dc:creator>Juhani Kairamo</dc:creator>
  <cp:lastModifiedBy>mis</cp:lastModifiedBy>
  <cp:revision>219</cp:revision>
  <dcterms:created xsi:type="dcterms:W3CDTF">2019-03-20T16:49:39Z</dcterms:created>
  <dcterms:modified xsi:type="dcterms:W3CDTF">2021-08-21T11:11:23Z</dcterms:modified>
</cp:coreProperties>
</file>