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2" r:id="rId2"/>
    <p:sldId id="306" r:id="rId3"/>
    <p:sldId id="309" r:id="rId4"/>
    <p:sldId id="313" r:id="rId5"/>
    <p:sldId id="317" r:id="rId6"/>
    <p:sldId id="320" r:id="rId7"/>
    <p:sldId id="304" r:id="rId8"/>
    <p:sldId id="321" r:id="rId9"/>
    <p:sldId id="310" r:id="rId10"/>
    <p:sldId id="315" r:id="rId11"/>
    <p:sldId id="323" r:id="rId12"/>
    <p:sldId id="324" r:id="rId13"/>
    <p:sldId id="326" r:id="rId14"/>
    <p:sldId id="327" r:id="rId15"/>
    <p:sldId id="307" r:id="rId16"/>
    <p:sldId id="308" r:id="rId17"/>
    <p:sldId id="328" r:id="rId18"/>
    <p:sldId id="314" r:id="rId19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382" y="62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ECA69EF9-131C-4A4C-A111-36F871E9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C3BB0176-B07A-493A-BB81-3537DE0A9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233DEF3-BF47-4C31-9E52-D1639B83BB71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9E5D68B6-6C92-4854-ADC5-67120BF1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A8C577DE-BD83-456A-B36E-3D806080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2872600220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ji ja sekoitetta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609975" cy="2673350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BAE1540-5038-42A5-BF3B-0D55B8D5B6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3" y="4344366"/>
            <a:ext cx="2179914" cy="704712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fi-FI" dirty="0"/>
              <a:t>: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599"/>
            <a:ext cx="4703002" cy="3916363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92332331-2040-4081-B1DC-7D9B0F1811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84501" y="4354513"/>
            <a:ext cx="2852392" cy="16781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03627F92-048E-4537-9768-644F73758D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26497" y="4354513"/>
            <a:ext cx="2852392" cy="16686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50D0B911-F806-4005-AEB0-13EEDCE4D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4501" y="6048361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9D64032F-08F9-4576-AD7B-BCDB782E28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6497" y="6023113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5129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/>
      <p:bldP spid="16" grpId="0"/>
      <p:bldP spid="1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 p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798982"/>
            <a:ext cx="3609975" cy="1630017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00"/>
            <a:ext cx="4703002" cy="3200399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kstin paikkamerkki 5">
            <a:extLst>
              <a:ext uri="{FF2B5EF4-FFF2-40B4-BE49-F238E27FC236}">
                <a16:creationId xmlns:a16="http://schemas.microsoft.com/office/drawing/2014/main" id="{6E4D51B7-8C28-49FD-9D04-EB63ACF77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4698" y="4045229"/>
            <a:ext cx="3609975" cy="2226361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BF8BB254-C2C4-41EF-A469-1EAD5B6A0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698" y="1391273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/>
              <a:t>KOIRAS</a:t>
            </a:r>
            <a:endParaRPr lang="fi-FI" dirty="0"/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246C6E60-667D-496E-A608-4D1109F2CF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283" y="3558210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NAARAS</a:t>
            </a:r>
          </a:p>
        </p:txBody>
      </p:sp>
      <p:sp>
        <p:nvSpPr>
          <p:cNvPr id="18" name="Kuvan paikkamerkki 11">
            <a:extLst>
              <a:ext uri="{FF2B5EF4-FFF2-40B4-BE49-F238E27FC236}">
                <a16:creationId xmlns:a16="http://schemas.microsoft.com/office/drawing/2014/main" id="{8AAD4EC6-22D1-4072-9406-10229327ED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5125" y="3558210"/>
            <a:ext cx="4703002" cy="2713381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9527814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la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573620"/>
            <a:ext cx="3609975" cy="4710222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70"/>
            <a:ext cx="4703002" cy="537468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28843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42B19B-22F0-469C-B0CB-F4F4AF64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342A64-84BF-4B13-9417-48D59BD0B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5980201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236DB-B481-45B6-B752-7F74A479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C9F8F4-C9C6-4805-A6B7-AE65C8DB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39894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850E7-8513-437B-83A9-94A817D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E5E16C-C6D7-4B0B-932C-150782313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128996-D2AB-4F2E-9030-A77926E68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8400725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13AA8-3196-4DE2-A12E-58218953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D2B220-207D-4ECE-ADD7-2AE4E14F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9BCBBEE-C114-4F98-B4EB-D1DDF2BA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1320-1A98-4A61-9361-ACED0E496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FABE3A7-E3B9-4DE2-9645-5ED43E208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68358719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7B819-C23E-44C7-89F1-CBBBC8AF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87568022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697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DE2E79-E902-44A6-8344-BDA9CF89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645531-CD8B-426F-A430-38F17285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534C98A-8910-4BC0-9EBF-4CECB1388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5562733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6E8278-CE95-4793-8EE2-0C956CF1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8BDEDCF-84D1-4653-96FE-D6D54241B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E4D77D-1E10-4430-9D87-3DE881143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3070696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9147-AAE4-4FA1-9C50-220DD461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F93EE0-4886-4360-AABD-7BDEEEAC7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2011481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B4240A4-FA73-4F20-9289-8911883DD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90AE58-9732-4B31-8464-8AC540734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047244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62DC1CD7-2EEE-44F2-B719-05B50E07D6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550" y="188913"/>
            <a:ext cx="7453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B3C131A5-5980-464A-B34F-F7A82781EC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A421F38-BB42-4645-80B6-78A579E9805C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F613504F-83FA-4023-9011-3ADF978ED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D53AC93D-5893-40F3-A5FB-94294945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95B22C1-6E11-48A5-AA1B-3882239F8E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5542141"/>
            <a:ext cx="9144000" cy="131585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D6C7FF8-6CAD-46BE-8199-327FA621FF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5870362"/>
            <a:ext cx="1329043" cy="987638"/>
          </a:xfrm>
          <a:prstGeom prst="rect">
            <a:avLst/>
          </a:prstGeom>
        </p:spPr>
      </p:pic>
      <p:sp>
        <p:nvSpPr>
          <p:cNvPr id="9" name="Text Box 37">
            <a:extLst>
              <a:ext uri="{FF2B5EF4-FFF2-40B4-BE49-F238E27FC236}">
                <a16:creationId xmlns:a16="http://schemas.microsoft.com/office/drawing/2014/main" id="{6E839B53-3D0D-4A1F-81DD-06970C5316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526" y="6546576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CEA4C09-D7EB-4D9A-AAAA-D31E99B3935A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5632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pull dir="r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4F07B-40FF-4FB4-89F7-EDE932763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LAULUJOUTSEN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1A51F-7AC2-4EF9-935F-081032CA53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150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98612-3458-4962-B47B-434C313A66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Suomen</a:t>
            </a:r>
            <a:r>
              <a:rPr lang="en-FI" dirty="0"/>
              <a:t> </a:t>
            </a:r>
            <a:r>
              <a:rPr lang="en-FI" dirty="0" err="1"/>
              <a:t>suurimpia</a:t>
            </a:r>
            <a:r>
              <a:rPr lang="en-FI" dirty="0"/>
              <a:t> </a:t>
            </a:r>
            <a:r>
              <a:rPr lang="en-FI" dirty="0" err="1"/>
              <a:t>lentäviä</a:t>
            </a:r>
            <a:r>
              <a:rPr lang="en-FI" dirty="0"/>
              <a:t> </a:t>
            </a:r>
            <a:r>
              <a:rPr lang="en-FI" dirty="0" err="1"/>
              <a:t>lintuja</a:t>
            </a:r>
            <a:endParaRPr lang="en-FI" dirty="0"/>
          </a:p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Nokassa</a:t>
            </a:r>
            <a:r>
              <a:rPr lang="en-FI" dirty="0"/>
              <a:t> </a:t>
            </a:r>
            <a:r>
              <a:rPr lang="en-FI" dirty="0" err="1"/>
              <a:t>keltaista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mustaa</a:t>
            </a:r>
            <a:endParaRPr lang="en-FI" dirty="0"/>
          </a:p>
          <a:p>
            <a:r>
              <a:rPr lang="en-FI" dirty="0" err="1"/>
              <a:t>Lentää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suorana</a:t>
            </a:r>
            <a:endParaRPr lang="en-FI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4A3A638-4BAC-4A53-9F7C-B3DF88BEEFA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6049"/>
          <a:stretch/>
        </p:blipFill>
        <p:spPr>
          <a:xfrm>
            <a:off x="4175125" y="228670"/>
            <a:ext cx="4703002" cy="5374688"/>
          </a:xfrm>
        </p:spPr>
      </p:pic>
      <p:pic>
        <p:nvPicPr>
          <p:cNvPr id="6" name="Picture 5" descr="A bird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77CCA5B5-D781-40F9-8AEE-61A1F0119B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935" y="3154296"/>
            <a:ext cx="4703002" cy="305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89852"/>
      </p:ext>
    </p:extLst>
  </p:cSld>
  <p:clrMapOvr>
    <a:masterClrMapping/>
  </p:clrMapOvr>
  <p:transition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SINISORSA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55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Sinivihreä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kaularengas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tummanruskea</a:t>
            </a:r>
            <a:r>
              <a:rPr lang="en-FI" dirty="0"/>
              <a:t>, </a:t>
            </a:r>
            <a:r>
              <a:rPr lang="en-FI" dirty="0" err="1"/>
              <a:t>muu</a:t>
            </a:r>
            <a:r>
              <a:rPr lang="en-FI" dirty="0"/>
              <a:t> </a:t>
            </a:r>
            <a:r>
              <a:rPr lang="en-FI" dirty="0" err="1"/>
              <a:t>ruumis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kiehkurat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765"/>
          <a:stretch/>
        </p:blipFill>
        <p:spPr/>
      </p:pic>
      <p:pic>
        <p:nvPicPr>
          <p:cNvPr id="14" name="Picture Placeholder 13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069A4133-5132-4801-BC58-FD96271288F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Lapasorsa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Telkkä</a:t>
            </a:r>
            <a:endParaRPr lang="en-FI" dirty="0"/>
          </a:p>
        </p:txBody>
      </p:sp>
      <p:pic>
        <p:nvPicPr>
          <p:cNvPr id="15" name="Kuvan paikkamerkki 10" descr="Kuva, joka sisältää kohteen ankka, eläin, lintu, vesi&#10;&#10;Kuvaus luotu automaattisesti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3629328676"/>
      </p:ext>
    </p:extLst>
  </p:cSld>
  <p:clrMapOvr>
    <a:masterClrMapping/>
  </p:clrMapOvr>
  <p:transition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F49FA-17DB-4E49-A6F7-94EB34CC4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HAAPANA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BE4E2-5AFD-40FB-AEAE-390606F18B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46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2FEE5-6D88-4AD9-A403-BF4DA357D6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Punaruskea</a:t>
            </a:r>
            <a:r>
              <a:rPr lang="en-FI" dirty="0"/>
              <a:t> </a:t>
            </a:r>
            <a:r>
              <a:rPr lang="en-FI" dirty="0" err="1"/>
              <a:t>pyöreä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 err="1"/>
              <a:t>Kermanvaalea</a:t>
            </a:r>
            <a:r>
              <a:rPr lang="en-FI" dirty="0"/>
              <a:t> </a:t>
            </a:r>
            <a:r>
              <a:rPr lang="en-FI" dirty="0" err="1"/>
              <a:t>otsa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Harmaat</a:t>
            </a:r>
            <a:r>
              <a:rPr lang="en-FI" dirty="0"/>
              <a:t> </a:t>
            </a:r>
            <a:r>
              <a:rPr lang="en-FI" dirty="0" err="1"/>
              <a:t>kyljet</a:t>
            </a:r>
            <a:endParaRPr lang="en-FI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3D1038-11F5-4A39-BF89-9F3ECCE20F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7" name="Picture Placeholder 6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1292FF1B-8AFF-4751-BA2B-10A996A449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536577"/>
          </a:xfr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9EAA27-78DB-49EC-A870-F1060C085F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553EF0DE-AE8D-45E7-B922-418C7B83964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497" y="4354513"/>
            <a:ext cx="2516640" cy="1570166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DA50C5B-21AC-44E3-B13B-33BDD27269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5CCAFDA-B239-4E05-A75F-0641BEA35A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Tavi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209359520"/>
      </p:ext>
    </p:extLst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F428A-F90A-4875-B007-C0C0C7A7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TELKKÄ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03728-CE5A-4F45-A42A-28BC9A7A18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Sorsalintu</a:t>
            </a:r>
            <a:r>
              <a:rPr lang="en-FI" dirty="0"/>
              <a:t> n. 44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F0C7B-F5BD-48F5-9876-07FFE62ECF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I" dirty="0"/>
              <a:t>KOIRAS</a:t>
            </a:r>
          </a:p>
          <a:p>
            <a:r>
              <a:rPr lang="en-FI" dirty="0" err="1"/>
              <a:t>Mustavalkoinen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kulmikas</a:t>
            </a:r>
            <a:r>
              <a:rPr lang="en-FI" dirty="0"/>
              <a:t>, </a:t>
            </a:r>
            <a:r>
              <a:rPr lang="en-FI" dirty="0" err="1"/>
              <a:t>vihertävänmusta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poskilaikku</a:t>
            </a:r>
            <a:endParaRPr lang="en-FI" dirty="0"/>
          </a:p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2788B9-7381-494E-B5B7-4FAD24DF4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8A8333B1-7750-46D7-BE88-F07B357774C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couple of ducks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FBA12BF3-A5B8-42BF-82FE-0CEE781BC26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68"/>
          <a:stretch/>
        </p:blipFill>
        <p:spPr>
          <a:xfrm>
            <a:off x="3606800" y="4340843"/>
            <a:ext cx="2144607" cy="1682270"/>
          </a:xfrm>
        </p:spPr>
      </p:pic>
      <p:pic>
        <p:nvPicPr>
          <p:cNvPr id="16" name="Picture Placeholder 15" descr="A duck swimming in water&#10;&#10;Description automatically generated with low confidence">
            <a:extLst>
              <a:ext uri="{FF2B5EF4-FFF2-40B4-BE49-F238E27FC236}">
                <a16:creationId xmlns:a16="http://schemas.microsoft.com/office/drawing/2014/main" id="{E1403A5F-1D49-4760-A67A-7965BF99932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F21BA9-1356-46CC-B488-AA2FF63A1A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06800" y="6023113"/>
            <a:ext cx="2179914" cy="387654"/>
          </a:xfrm>
        </p:spPr>
        <p:txBody>
          <a:bodyPr/>
          <a:lstStyle/>
          <a:p>
            <a:r>
              <a:rPr lang="en-FI" dirty="0" err="1"/>
              <a:t>Sinisorsa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979AD4-0F40-4A4D-B917-CAFF78DD26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Isokoskelo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948623247"/>
      </p:ext>
    </p:extLst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D591-A452-4C97-9C90-9C1A00D8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SILKKIUIKKU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C03DD-532A-498F-8B61-B465F843BC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Uikkulintu</a:t>
            </a:r>
            <a:r>
              <a:rPr lang="en-FI" dirty="0"/>
              <a:t>, n. 48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E8463-D0E3-4B72-93F7-12DB6FE1E7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terävä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 </a:t>
            </a:r>
            <a:r>
              <a:rPr lang="en-FI" dirty="0" err="1"/>
              <a:t>töyhdöt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punaruskeat</a:t>
            </a:r>
            <a:r>
              <a:rPr lang="en-FI" dirty="0"/>
              <a:t> “</a:t>
            </a:r>
            <a:r>
              <a:rPr lang="en-FI" dirty="0" err="1"/>
              <a:t>poskiparrat</a:t>
            </a:r>
            <a:r>
              <a:rPr lang="en-FI" dirty="0"/>
              <a:t>”</a:t>
            </a:r>
          </a:p>
          <a:p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kaulan</a:t>
            </a:r>
            <a:r>
              <a:rPr lang="en-FI" dirty="0"/>
              <a:t> </a:t>
            </a:r>
            <a:r>
              <a:rPr lang="en-FI" dirty="0" err="1"/>
              <a:t>etumus</a:t>
            </a:r>
            <a:r>
              <a:rPr lang="en-FI" dirty="0"/>
              <a:t> </a:t>
            </a:r>
            <a:r>
              <a:rPr lang="en-FI" dirty="0" err="1"/>
              <a:t>vaaleat</a:t>
            </a:r>
            <a:endParaRPr lang="en-FI" dirty="0"/>
          </a:p>
        </p:txBody>
      </p:sp>
      <p:pic>
        <p:nvPicPr>
          <p:cNvPr id="7" name="Picture Placeholder 6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F29FC746-8471-4970-977F-8EE1DF0AD8F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071"/>
          <a:stretch/>
        </p:blipFill>
        <p:spPr/>
      </p:pic>
    </p:spTree>
    <p:extLst>
      <p:ext uri="{BB962C8B-B14F-4D97-AF65-F5344CB8AC3E}">
        <p14:creationId xmlns:p14="http://schemas.microsoft.com/office/powerpoint/2010/main" val="1905262717"/>
      </p:ext>
    </p:extLst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9360-1A94-488A-85ED-3BF9E1B9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NOKIKANA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B5E07-E3FF-474F-A544-E252FFC1EB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Rantakana</a:t>
            </a:r>
            <a:r>
              <a:rPr lang="en-FI" dirty="0"/>
              <a:t> n. 39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A1358-3157-4092-B265-89CA53F76A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, </a:t>
            </a:r>
            <a:r>
              <a:rPr lang="en-FI" dirty="0" err="1"/>
              <a:t>pyöreämuotoinen</a:t>
            </a:r>
            <a:r>
              <a:rPr lang="en-FI" dirty="0"/>
              <a:t> (“</a:t>
            </a:r>
            <a:r>
              <a:rPr lang="en-FI" dirty="0" err="1"/>
              <a:t>keilapallo</a:t>
            </a:r>
            <a:r>
              <a:rPr lang="en-FI" dirty="0"/>
              <a:t>”)</a:t>
            </a:r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otsakilpi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, </a:t>
            </a:r>
            <a:r>
              <a:rPr lang="en-FI" dirty="0" err="1"/>
              <a:t>joissa</a:t>
            </a:r>
            <a:r>
              <a:rPr lang="en-FI" dirty="0"/>
              <a:t> </a:t>
            </a:r>
            <a:r>
              <a:rPr lang="en-FI" dirty="0" err="1"/>
              <a:t>suuret</a:t>
            </a:r>
            <a:r>
              <a:rPr lang="en-FI" dirty="0"/>
              <a:t>, </a:t>
            </a:r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varpaat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räpylöitä</a:t>
            </a:r>
            <a:r>
              <a:rPr lang="en-FI" dirty="0"/>
              <a:t>)</a:t>
            </a:r>
          </a:p>
        </p:txBody>
      </p:sp>
      <p:pic>
        <p:nvPicPr>
          <p:cNvPr id="7" name="Picture Placeholder 6" descr="A duck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F9B131AB-44E5-4C4F-865E-B2862A007BE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4" t="-1" b="-46257"/>
          <a:stretch/>
        </p:blipFill>
        <p:spPr/>
      </p:pic>
      <p:pic>
        <p:nvPicPr>
          <p:cNvPr id="9" name="Picture 8" descr="A bird standing on a beach&#10;&#10;Description automatically generated with medium confidence">
            <a:extLst>
              <a:ext uri="{FF2B5EF4-FFF2-40B4-BE49-F238E27FC236}">
                <a16:creationId xmlns:a16="http://schemas.microsoft.com/office/drawing/2014/main" id="{CFC56D77-7D32-4D70-84BE-8A216B415A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709" y="3909731"/>
            <a:ext cx="3799755" cy="237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75695"/>
      </p:ext>
    </p:extLst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61A1-1CD0-4FA9-B739-EDA26046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787455" cy="556521"/>
          </a:xfrm>
        </p:spPr>
        <p:txBody>
          <a:bodyPr/>
          <a:lstStyle/>
          <a:p>
            <a:r>
              <a:rPr lang="en-FI" dirty="0"/>
              <a:t>HARMAAHAIKARA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E8318-5925-4184-AC8B-3E15CE8EA1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4" y="934488"/>
            <a:ext cx="3857370" cy="337722"/>
          </a:xfrm>
        </p:spPr>
        <p:txBody>
          <a:bodyPr/>
          <a:lstStyle/>
          <a:p>
            <a:r>
              <a:rPr lang="en-FI" dirty="0"/>
              <a:t>n. 93 cm, </a:t>
            </a: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165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108AD-C559-499C-8DF2-23F7465DF7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</a:t>
            </a:r>
            <a:r>
              <a:rPr lang="en-FI" dirty="0"/>
              <a:t> </a:t>
            </a:r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tikarimainen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Lentää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mutkalla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BC85AB-CD5A-43DB-A093-27AF29BFBA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3" y="4982138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water&#10;&#10;Description automatically generated with low confidence">
            <a:extLst>
              <a:ext uri="{FF2B5EF4-FFF2-40B4-BE49-F238E27FC236}">
                <a16:creationId xmlns:a16="http://schemas.microsoft.com/office/drawing/2014/main" id="{2A21F9EC-A8AF-4E3D-BB4F-E788E462322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1999" y="228599"/>
            <a:ext cx="4306127" cy="3585871"/>
          </a:xfrm>
        </p:spPr>
      </p:pic>
      <p:pic>
        <p:nvPicPr>
          <p:cNvPr id="14" name="Picture Placeholder 13" descr="A bird with a long neck&#10;&#10;Description automatically generated with medium confidence">
            <a:extLst>
              <a:ext uri="{FF2B5EF4-FFF2-40B4-BE49-F238E27FC236}">
                <a16:creationId xmlns:a16="http://schemas.microsoft.com/office/drawing/2014/main" id="{2EC9AA2E-569F-4074-B075-AC861B4A37A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7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CF9285A-D0CE-48C9-8D45-135D1F5A8E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5BB225-D82E-426B-9AAB-7FE405FEBA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Kurki</a:t>
            </a:r>
            <a:endParaRPr lang="en-FI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2AFE0A7-D053-4B72-B58D-BCE218DBD44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5" name="Picture 14" descr="A bird flying in the sky&#10;&#10;Description automatically generated">
            <a:extLst>
              <a:ext uri="{FF2B5EF4-FFF2-40B4-BE49-F238E27FC236}">
                <a16:creationId xmlns:a16="http://schemas.microsoft.com/office/drawing/2014/main" id="{9A948A23-2C4D-403F-A214-0D3E0A8D65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1350" y="3080412"/>
            <a:ext cx="2656692" cy="161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52973"/>
      </p:ext>
    </p:extLst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86D2-7D81-4AD8-B6CE-5A2033825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KURKI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34576D-ED05-4932-B984-E781CBD6FD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934488"/>
            <a:ext cx="3964947" cy="337722"/>
          </a:xfrm>
        </p:spPr>
        <p:txBody>
          <a:bodyPr/>
          <a:lstStyle/>
          <a:p>
            <a:r>
              <a:rPr lang="en-FI" dirty="0"/>
              <a:t>n. 108 cm, </a:t>
            </a: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200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1FB66-6A19-46F7-97FD-BE08E22572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suuri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, </a:t>
            </a:r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kaulalla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 </a:t>
            </a:r>
            <a:r>
              <a:rPr lang="en-FI" dirty="0" err="1"/>
              <a:t>alueet</a:t>
            </a:r>
            <a:r>
              <a:rPr lang="en-FI" dirty="0"/>
              <a:t>, </a:t>
            </a:r>
            <a:r>
              <a:rPr lang="en-FI" dirty="0" err="1"/>
              <a:t>päälaella</a:t>
            </a:r>
            <a:r>
              <a:rPr lang="en-FI" dirty="0"/>
              <a:t> </a:t>
            </a:r>
            <a:r>
              <a:rPr lang="en-FI" dirty="0" err="1"/>
              <a:t>punaista</a:t>
            </a:r>
            <a:endParaRPr lang="en-FI" dirty="0"/>
          </a:p>
          <a:p>
            <a:r>
              <a:rPr lang="en-FI" dirty="0"/>
              <a:t>“</a:t>
            </a:r>
            <a:r>
              <a:rPr lang="en-FI" dirty="0" err="1"/>
              <a:t>Puuhka</a:t>
            </a:r>
            <a:r>
              <a:rPr lang="en-FI" dirty="0"/>
              <a:t>” </a:t>
            </a:r>
            <a:r>
              <a:rPr lang="en-FI" dirty="0" err="1"/>
              <a:t>peräpäässä</a:t>
            </a:r>
            <a:endParaRPr lang="en-FI" dirty="0"/>
          </a:p>
          <a:p>
            <a:r>
              <a:rPr lang="en-FI" dirty="0" err="1"/>
              <a:t>Lentää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suorana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76056D-5E21-43E2-9A56-CCDC5CD524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3" y="4905298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with a long neck&#10;&#10;Description automatically generated with medium confidence">
            <a:extLst>
              <a:ext uri="{FF2B5EF4-FFF2-40B4-BE49-F238E27FC236}">
                <a16:creationId xmlns:a16="http://schemas.microsoft.com/office/drawing/2014/main" id="{9096E00F-693C-4F94-93ED-CF83E75314D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064415" y="228600"/>
            <a:ext cx="3813712" cy="2898802"/>
          </a:xfrm>
        </p:spPr>
      </p:pic>
      <p:pic>
        <p:nvPicPr>
          <p:cNvPr id="14" name="Picture Placeholder 13" descr="A bird standing in water&#10;&#10;Description automatically generated with low confidence">
            <a:extLst>
              <a:ext uri="{FF2B5EF4-FFF2-40B4-BE49-F238E27FC236}">
                <a16:creationId xmlns:a16="http://schemas.microsoft.com/office/drawing/2014/main" id="{9DEF5EF3-CFC1-4621-9F6D-736F4FA520A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93115" y="4568979"/>
            <a:ext cx="2485773" cy="1454134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BEBBEE0-2744-4075-9EBB-7D4A592E90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00539E-824F-4069-AD58-CA0F0765E1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5329" y="6023113"/>
            <a:ext cx="2179914" cy="387654"/>
          </a:xfrm>
        </p:spPr>
        <p:txBody>
          <a:bodyPr/>
          <a:lstStyle/>
          <a:p>
            <a:r>
              <a:rPr lang="en-FI" dirty="0" err="1"/>
              <a:t>Harmaahaikara</a:t>
            </a:r>
            <a:endParaRPr lang="en-FI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C86B7DE-8340-45EF-92FB-B6DAA1EDA0B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5" name="Picture 14" descr="A group of birds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99F00649-A58E-4CBC-AD64-F8155B44CD8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204" y="2854619"/>
            <a:ext cx="2597314" cy="160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34898"/>
      </p:ext>
    </p:extLst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88E8-6E72-4E9D-986D-E3D928B6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TÖYHTÖHYYPPÄ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809BD-B3B9-4246-9B24-832AA8FD14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8A89A-95A2-4AEA-B6CC-9F0ED3422C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mustavalkoinen</a:t>
            </a:r>
            <a:endParaRPr lang="en-FI" dirty="0"/>
          </a:p>
          <a:p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töyhtö</a:t>
            </a:r>
            <a:endParaRPr lang="en-FI" dirty="0"/>
          </a:p>
          <a:p>
            <a:r>
              <a:rPr lang="en-FI" dirty="0" err="1"/>
              <a:t>Selkäpuoli</a:t>
            </a:r>
            <a:r>
              <a:rPr lang="en-FI" dirty="0"/>
              <a:t> </a:t>
            </a:r>
            <a:r>
              <a:rPr lang="en-FI" dirty="0" err="1"/>
              <a:t>sopivassa</a:t>
            </a:r>
            <a:r>
              <a:rPr lang="en-FI" dirty="0"/>
              <a:t> </a:t>
            </a:r>
            <a:r>
              <a:rPr lang="en-FI" dirty="0" err="1"/>
              <a:t>valossa</a:t>
            </a:r>
            <a:r>
              <a:rPr lang="en-FI" dirty="0"/>
              <a:t> </a:t>
            </a:r>
            <a:r>
              <a:rPr lang="en-FI" dirty="0" err="1"/>
              <a:t>metallinkiiltoinen</a:t>
            </a:r>
            <a:endParaRPr lang="en-FI" dirty="0"/>
          </a:p>
          <a:p>
            <a:r>
              <a:rPr lang="en-FI" dirty="0" err="1"/>
              <a:t>Lennossa</a:t>
            </a:r>
            <a:r>
              <a:rPr lang="en-FI" dirty="0"/>
              <a:t> </a:t>
            </a:r>
            <a:r>
              <a:rPr lang="en-FI" dirty="0" err="1"/>
              <a:t>leveät</a:t>
            </a:r>
            <a:r>
              <a:rPr lang="en-FI" dirty="0"/>
              <a:t>, </a:t>
            </a:r>
            <a:r>
              <a:rPr lang="en-FI" dirty="0" err="1"/>
              <a:t>pyöreäkärkiset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E81CC2-1899-4D3F-9D25-F3EB917146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2" name="Picture Placeholder 11" descr="A picture containing grass, outdoor, bird, plover&#10;&#10;Description automatically generated">
            <a:extLst>
              <a:ext uri="{FF2B5EF4-FFF2-40B4-BE49-F238E27FC236}">
                <a16:creationId xmlns:a16="http://schemas.microsoft.com/office/drawing/2014/main" id="{341426DF-A8BF-423F-B51B-BAEC9D4B789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5B339C1-D34F-4CED-9E4E-2E734DB10C9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rock&#10;&#10;Description automatically generated with medium confidence">
            <a:extLst>
              <a:ext uri="{FF2B5EF4-FFF2-40B4-BE49-F238E27FC236}">
                <a16:creationId xmlns:a16="http://schemas.microsoft.com/office/drawing/2014/main" id="{51002541-7D2E-4349-9AD8-9013D00048E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AF33F7-ED81-4163-AF97-F1A5C06815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1863B2A-9DA2-483F-9090-71A00DE47A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Kapustarinta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98780024"/>
      </p:ext>
    </p:extLst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5855A-D1F2-442D-ADF5-A61CF9086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KUOVI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39F31-12E4-41BA-8B1A-DDE425CD2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53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12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77E2E-9595-46E7-BA40-946DFFF231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kaareva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selviä</a:t>
            </a:r>
            <a:r>
              <a:rPr lang="en-FI" dirty="0"/>
              <a:t> </a:t>
            </a:r>
            <a:r>
              <a:rPr lang="en-FI" dirty="0" err="1"/>
              <a:t>juovia</a:t>
            </a:r>
            <a:r>
              <a:rPr lang="en-FI" dirty="0"/>
              <a:t> </a:t>
            </a:r>
            <a:r>
              <a:rPr lang="en-FI" dirty="0" err="1"/>
              <a:t>päässä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686FC9-E5FE-4562-A566-A28100CD2C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water&#10;&#10;Description automatically generated with medium confidence">
            <a:extLst>
              <a:ext uri="{FF2B5EF4-FFF2-40B4-BE49-F238E27FC236}">
                <a16:creationId xmlns:a16="http://schemas.microsoft.com/office/drawing/2014/main" id="{AA96225C-1A5D-4958-8913-457B26906BA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E0FB97F-58E4-4D4A-B63A-317AF83A32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rocky surface&#10;&#10;Description automatically generated with low confidence">
            <a:extLst>
              <a:ext uri="{FF2B5EF4-FFF2-40B4-BE49-F238E27FC236}">
                <a16:creationId xmlns:a16="http://schemas.microsoft.com/office/drawing/2014/main" id="{8872541D-04A0-4BA6-BAEB-585F7CFCB7E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EBA9F48-983A-4712-95D0-553CB01EFE6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A35DC8-593B-4E27-B2B5-A0875C31CFF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Pikkukuovi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898126096"/>
      </p:ext>
    </p:extLst>
  </p:cSld>
  <p:clrMapOvr>
    <a:masterClrMapping/>
  </p:clrMapOvr>
  <p:transition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6FF7-1DC6-4140-89F5-2DBEE80A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KALALOKKI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2E4FB-1834-4911-B177-F73E7E9B73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F2167-2AEC-4CDF-AEAC-D4746E3729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punaista</a:t>
            </a:r>
            <a:r>
              <a:rPr lang="en-FI" dirty="0"/>
              <a:t> </a:t>
            </a:r>
            <a:r>
              <a:rPr lang="en-FI" dirty="0" err="1"/>
              <a:t>täplää</a:t>
            </a:r>
            <a:r>
              <a:rPr lang="en-FI" dirty="0"/>
              <a:t> </a:t>
            </a:r>
            <a:r>
              <a:rPr lang="en-FI" dirty="0" err="1"/>
              <a:t>nokassa</a:t>
            </a:r>
            <a:endParaRPr lang="en-FI" dirty="0"/>
          </a:p>
          <a:p>
            <a:r>
              <a:rPr lang="en-FI" dirty="0" err="1"/>
              <a:t>Tumma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  <a:p>
            <a:r>
              <a:rPr lang="en-FI" dirty="0" err="1"/>
              <a:t>Kellertävät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C7901B-ED85-4ABE-BC27-A7F6418123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seagull standing on a rock&#10;&#10;Description automatically generated">
            <a:extLst>
              <a:ext uri="{FF2B5EF4-FFF2-40B4-BE49-F238E27FC236}">
                <a16:creationId xmlns:a16="http://schemas.microsoft.com/office/drawing/2014/main" id="{A5145BCC-D28E-4A59-AD07-3374A615E33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813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AAB6F86-59C4-4EAF-AB57-29AD2D65E63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the beach&#10;&#10;Description automatically generated with low confidence">
            <a:extLst>
              <a:ext uri="{FF2B5EF4-FFF2-40B4-BE49-F238E27FC236}">
                <a16:creationId xmlns:a16="http://schemas.microsoft.com/office/drawing/2014/main" id="{4C9C9F17-00EC-4178-8A40-18F3A703F82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710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5564770-9B9C-4596-A5DE-0E961229C5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624DA0-09E2-495D-88CF-86079C29AF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Harmaalokki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598566879"/>
      </p:ext>
    </p:extLst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C05CB-9B68-436A-A09C-7A64ABCA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NAURULOKKI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F46D7-D7A6-4FBB-B59E-9C519B9C8A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37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7B29B-39BE-45CB-AB54-A6A3172D0D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Tummanruskea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niska</a:t>
            </a:r>
            <a:r>
              <a:rPr lang="en-FI" dirty="0"/>
              <a:t>)</a:t>
            </a:r>
          </a:p>
          <a:p>
            <a:r>
              <a:rPr lang="en-FI" dirty="0" err="1"/>
              <a:t>Punertavat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Silmän</a:t>
            </a:r>
            <a:r>
              <a:rPr lang="en-FI" dirty="0"/>
              <a:t> </a:t>
            </a:r>
            <a:r>
              <a:rPr lang="en-FI" dirty="0" err="1"/>
              <a:t>ympärillä</a:t>
            </a:r>
            <a:r>
              <a:rPr lang="en-FI" dirty="0"/>
              <a:t> </a:t>
            </a:r>
            <a:r>
              <a:rPr lang="en-FI" dirty="0" err="1"/>
              <a:t>valkoista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siiven</a:t>
            </a:r>
            <a:r>
              <a:rPr lang="en-FI" dirty="0"/>
              <a:t> </a:t>
            </a:r>
            <a:r>
              <a:rPr lang="en-FI" dirty="0" err="1"/>
              <a:t>etureuna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369062-1A85-4A08-9D84-F7A06F70A7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outdoor, water, beach&#10;&#10;Description automatically generated">
            <a:extLst>
              <a:ext uri="{FF2B5EF4-FFF2-40B4-BE49-F238E27FC236}">
                <a16:creationId xmlns:a16="http://schemas.microsoft.com/office/drawing/2014/main" id="{91C68B2D-2A6E-461D-8DCC-41C441437A9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r="-38"/>
          <a:stretch/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9A041CCD-D34A-41FB-B206-8BD1AA97A12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497" y="4354513"/>
            <a:ext cx="2852392" cy="166860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DF9EEB8-D080-4047-94B1-27ED92ECCF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Pikkulokki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BA7FBB-0E34-40CD-AEFE-8D2B69116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Kalatiira</a:t>
            </a:r>
            <a:endParaRPr lang="en-FI" dirty="0"/>
          </a:p>
        </p:txBody>
      </p:sp>
      <p:pic>
        <p:nvPicPr>
          <p:cNvPr id="15" name="Picture Placeholder 13" descr="A bird standing on a rock&#10;&#10;Description automatically generated with medium confidence">
            <a:extLst>
              <a:ext uri="{FF2B5EF4-FFF2-40B4-BE49-F238E27FC236}">
                <a16:creationId xmlns:a16="http://schemas.microsoft.com/office/drawing/2014/main" id="{501E92CD-E894-43E8-850D-8F3179BD58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</p:spTree>
    <p:extLst>
      <p:ext uri="{BB962C8B-B14F-4D97-AF65-F5344CB8AC3E}">
        <p14:creationId xmlns:p14="http://schemas.microsoft.com/office/powerpoint/2010/main" val="1167069828"/>
      </p:ext>
    </p:extLst>
  </p:cSld>
  <p:clrMapOvr>
    <a:masterClrMapping/>
  </p:clrMapOvr>
  <p:transition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D65F-4F1A-447C-921D-FF955DA8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KALATIIRA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6C0B2-946B-4F3F-9D53-6C93696E75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84B1C-5C3D-4808-A2B9-A06FAD733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Lokkeja</a:t>
            </a:r>
            <a:r>
              <a:rPr lang="en-FI" dirty="0"/>
              <a:t> </a:t>
            </a:r>
            <a:r>
              <a:rPr lang="en-FI" dirty="0" err="1"/>
              <a:t>pienempi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sirompi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niska</a:t>
            </a:r>
            <a:endParaRPr lang="en-FI" dirty="0"/>
          </a:p>
          <a:p>
            <a:r>
              <a:rPr lang="en-FI" dirty="0" err="1"/>
              <a:t>Punainen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kärki</a:t>
            </a:r>
            <a:endParaRPr lang="en-FI" dirty="0"/>
          </a:p>
          <a:p>
            <a:r>
              <a:rPr lang="en-FI" dirty="0" err="1"/>
              <a:t>Pienet</a:t>
            </a:r>
            <a:r>
              <a:rPr lang="en-FI" dirty="0"/>
              <a:t> </a:t>
            </a:r>
            <a:r>
              <a:rPr lang="en-FI" dirty="0" err="1"/>
              <a:t>punaiset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pyrstöjouhet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B50006-8083-4BC6-A423-156A1C10DE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a ledge&#10;&#10;Description automatically generated with low confidence">
            <a:extLst>
              <a:ext uri="{FF2B5EF4-FFF2-40B4-BE49-F238E27FC236}">
                <a16:creationId xmlns:a16="http://schemas.microsoft.com/office/drawing/2014/main" id="{C865ADF1-CDA1-4381-AE14-99D2C6A7328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0259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2B889AD-F06E-46A1-A1BD-E89A13C80E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roof&#10;&#10;Description automatically generated with low confidence">
            <a:extLst>
              <a:ext uri="{FF2B5EF4-FFF2-40B4-BE49-F238E27FC236}">
                <a16:creationId xmlns:a16="http://schemas.microsoft.com/office/drawing/2014/main" id="{B0194CE1-0DA5-4820-9217-886CD94324B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3D3E7A4-141E-40F6-9D77-FAC4C6F2CA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1BE127A-D84A-42F4-9F58-16E91E3654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Lapintiira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036141282"/>
      </p:ext>
    </p:extLst>
  </p:cSld>
  <p:clrMapOvr>
    <a:masterClrMapping/>
  </p:clrMapOvr>
  <p:transition>
    <p:pull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MERIKOTKA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85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220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suuri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</a:t>
            </a:r>
            <a:endParaRPr lang="en-FI" dirty="0"/>
          </a:p>
          <a:p>
            <a:r>
              <a:rPr lang="en-FI" dirty="0" err="1"/>
              <a:t>Aikuisella</a:t>
            </a:r>
            <a:r>
              <a:rPr lang="en-FI" dirty="0"/>
              <a:t> </a:t>
            </a:r>
            <a:r>
              <a:rPr lang="en-FI" dirty="0" err="1"/>
              <a:t>linnulla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/>
              <a:t>Iso </a:t>
            </a:r>
            <a:r>
              <a:rPr lang="en-FI" dirty="0" err="1"/>
              <a:t>koukkunokka</a:t>
            </a:r>
            <a:r>
              <a:rPr lang="en-FI" dirty="0"/>
              <a:t> </a:t>
            </a:r>
            <a:r>
              <a:rPr lang="en-FI" dirty="0" err="1"/>
              <a:t>aikuisella</a:t>
            </a:r>
            <a:r>
              <a:rPr lang="en-FI" dirty="0"/>
              <a:t> </a:t>
            </a:r>
            <a:r>
              <a:rPr lang="en-FI" dirty="0" err="1"/>
              <a:t>keltainen</a:t>
            </a:r>
            <a:r>
              <a:rPr lang="en-FI" dirty="0"/>
              <a:t>, </a:t>
            </a:r>
            <a:r>
              <a:rPr lang="en-FI" dirty="0" err="1"/>
              <a:t>nuorella</a:t>
            </a:r>
            <a:r>
              <a:rPr lang="en-FI" dirty="0"/>
              <a:t> </a:t>
            </a:r>
            <a:r>
              <a:rPr lang="en-FI" dirty="0" err="1"/>
              <a:t>tumma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Hiirihaukka</a:t>
            </a:r>
            <a:r>
              <a:rPr lang="en-FI" dirty="0"/>
              <a:t> (</a:t>
            </a:r>
            <a:r>
              <a:rPr lang="en-FI" dirty="0" err="1"/>
              <a:t>tumma</a:t>
            </a:r>
            <a:r>
              <a:rPr lang="en-FI" dirty="0"/>
              <a:t>)</a:t>
            </a:r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" r="-16472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454523260"/>
      </p:ext>
    </p:extLst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SÄÄKSI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56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160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Varsin</a:t>
            </a:r>
            <a:r>
              <a:rPr lang="en-FI" dirty="0"/>
              <a:t> </a:t>
            </a:r>
            <a:r>
              <a:rPr lang="en-FI" dirty="0" err="1"/>
              <a:t>suuri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kapeat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Vaaleassa</a:t>
            </a:r>
            <a:r>
              <a:rPr lang="en-FI" dirty="0"/>
              <a:t> </a:t>
            </a:r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leveä</a:t>
            </a:r>
            <a:r>
              <a:rPr lang="en-FI" dirty="0"/>
              <a:t> </a:t>
            </a:r>
            <a:r>
              <a:rPr lang="en-FI" dirty="0" err="1"/>
              <a:t>juova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, </a:t>
            </a:r>
            <a:r>
              <a:rPr lang="en-FI" dirty="0" err="1"/>
              <a:t>alta</a:t>
            </a:r>
            <a:r>
              <a:rPr lang="en-FI" dirty="0"/>
              <a:t> </a:t>
            </a:r>
            <a:r>
              <a:rPr lang="en-FI" dirty="0" err="1"/>
              <a:t>vaalea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7" y="6023113"/>
            <a:ext cx="2387520" cy="387654"/>
          </a:xfrm>
        </p:spPr>
        <p:txBody>
          <a:bodyPr/>
          <a:lstStyle/>
          <a:p>
            <a:r>
              <a:rPr lang="en-FI" dirty="0" err="1"/>
              <a:t>Hiirihaukka</a:t>
            </a:r>
            <a:r>
              <a:rPr lang="en-FI" dirty="0"/>
              <a:t> (</a:t>
            </a:r>
            <a:r>
              <a:rPr lang="en-FI" dirty="0" err="1"/>
              <a:t>vaalea</a:t>
            </a:r>
            <a:r>
              <a:rPr lang="en-FI" dirty="0"/>
              <a:t>)</a:t>
            </a:r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099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35526106"/>
      </p:ext>
    </p:extLst>
  </p:cSld>
  <p:clrMapOvr>
    <a:masterClrMapping/>
  </p:clrMapOvr>
  <p:transition>
    <p:pull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4213919" cy="556521"/>
          </a:xfrm>
        </p:spPr>
        <p:txBody>
          <a:bodyPr/>
          <a:lstStyle/>
          <a:p>
            <a:r>
              <a:rPr lang="en-FI" dirty="0"/>
              <a:t>RUSKOSUOHAUKKA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49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128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mustat</a:t>
            </a:r>
            <a:r>
              <a:rPr lang="en-FI" dirty="0"/>
              <a:t> </a:t>
            </a:r>
            <a:r>
              <a:rPr lang="en-FI" dirty="0" err="1"/>
              <a:t>siivenkärjet</a:t>
            </a:r>
            <a:r>
              <a:rPr lang="en-FI" dirty="0"/>
              <a:t>, </a:t>
            </a:r>
            <a:r>
              <a:rPr lang="en-FI" dirty="0" err="1"/>
              <a:t>vaaleat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vatsapuoli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tummanruskea</a:t>
            </a:r>
            <a:r>
              <a:rPr lang="en-FI" dirty="0"/>
              <a:t>, </a:t>
            </a:r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vaaleat</a:t>
            </a:r>
            <a:r>
              <a:rPr lang="en-FI" dirty="0"/>
              <a:t> </a:t>
            </a:r>
            <a:r>
              <a:rPr lang="en-FI" dirty="0" err="1"/>
              <a:t>alueet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/>
        </p:blipFill>
        <p:spPr>
          <a:xfrm>
            <a:off x="5267737" y="228600"/>
            <a:ext cx="3610390" cy="2783542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7" y="6023113"/>
            <a:ext cx="2387520" cy="387654"/>
          </a:xfrm>
        </p:spPr>
        <p:txBody>
          <a:bodyPr/>
          <a:lstStyle/>
          <a:p>
            <a:r>
              <a:rPr lang="en-FI" dirty="0" err="1"/>
              <a:t>Sinisuohaukka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486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1" name="Kuvan paikkamerkki 9" descr="Kuva, joka sisältää kohteen ruoho, ulko, eläin, lintu&#10;&#10;Kuvaus luotu automaattisesti">
            <a:extLst>
              <a:ext uri="{FF2B5EF4-FFF2-40B4-BE49-F238E27FC236}">
                <a16:creationId xmlns:a16="http://schemas.microsoft.com/office/drawing/2014/main" id="{60E74295-2C3A-48C8-8D11-1F3FF742D1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9"/>
          <a:stretch/>
        </p:blipFill>
        <p:spPr bwMode="auto">
          <a:xfrm>
            <a:off x="3946134" y="2282158"/>
            <a:ext cx="2080016" cy="174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590251"/>
      </p:ext>
    </p:extLst>
  </p:cSld>
  <p:clrMapOvr>
    <a:masterClrMapping/>
  </p:clrMapOvr>
  <p:transition>
    <p:pull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VARPUSHAUKKA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32/38 cm (</a:t>
            </a:r>
            <a:r>
              <a:rPr lang="en-FI" dirty="0" err="1"/>
              <a:t>koiras</a:t>
            </a:r>
            <a:r>
              <a:rPr lang="en-FI" dirty="0"/>
              <a:t>/</a:t>
            </a:r>
            <a:r>
              <a:rPr lang="en-FI" dirty="0" err="1"/>
              <a:t>naaras</a:t>
            </a:r>
            <a:r>
              <a:rPr lang="en-FI" dirty="0"/>
              <a:t>)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61/74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Lyhyet</a:t>
            </a:r>
            <a:r>
              <a:rPr lang="en-FI" dirty="0"/>
              <a:t> </a:t>
            </a:r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Pienikokoinen</a:t>
            </a:r>
            <a:r>
              <a:rPr lang="en-FI" dirty="0"/>
              <a:t>, </a:t>
            </a:r>
            <a:r>
              <a:rPr lang="en-FI" dirty="0" err="1"/>
              <a:t>etenkin</a:t>
            </a:r>
            <a:r>
              <a:rPr lang="en-FI" dirty="0"/>
              <a:t> </a:t>
            </a:r>
            <a:r>
              <a:rPr lang="en-FI" dirty="0" err="1"/>
              <a:t>koiras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harmaa</a:t>
            </a:r>
            <a:r>
              <a:rPr lang="en-FI" dirty="0"/>
              <a:t> tai </a:t>
            </a:r>
            <a:r>
              <a:rPr lang="en-FI" dirty="0" err="1"/>
              <a:t>ruskea</a:t>
            </a:r>
            <a:endParaRPr lang="en-FI" dirty="0"/>
          </a:p>
          <a:p>
            <a:r>
              <a:rPr lang="en-FI" dirty="0"/>
              <a:t>Alta </a:t>
            </a:r>
            <a:r>
              <a:rPr lang="en-FI" dirty="0" err="1"/>
              <a:t>poikkijuovainen</a:t>
            </a:r>
            <a:r>
              <a:rPr lang="en-FI" dirty="0"/>
              <a:t>, </a:t>
            </a:r>
            <a:r>
              <a:rPr lang="en-FI" dirty="0" err="1"/>
              <a:t>koiraalla</a:t>
            </a:r>
            <a:r>
              <a:rPr lang="en-FI" dirty="0"/>
              <a:t> </a:t>
            </a:r>
            <a:r>
              <a:rPr lang="en-FI" dirty="0" err="1"/>
              <a:t>myös</a:t>
            </a:r>
            <a:r>
              <a:rPr lang="en-FI" dirty="0"/>
              <a:t> </a:t>
            </a:r>
            <a:r>
              <a:rPr lang="en-FI" dirty="0" err="1"/>
              <a:t>oranssia</a:t>
            </a:r>
            <a:r>
              <a:rPr lang="en-FI" dirty="0"/>
              <a:t> </a:t>
            </a:r>
            <a:r>
              <a:rPr lang="en-FI" dirty="0" err="1"/>
              <a:t>väriä</a:t>
            </a:r>
            <a:endParaRPr lang="en-FI" dirty="0"/>
          </a:p>
          <a:p>
            <a:r>
              <a:rPr lang="en-FI" dirty="0" err="1"/>
              <a:t>Ohuet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Suhteessa</a:t>
            </a:r>
            <a:r>
              <a:rPr lang="en-FI" dirty="0"/>
              <a:t> </a:t>
            </a:r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suuret</a:t>
            </a:r>
            <a:r>
              <a:rPr lang="en-FI" dirty="0"/>
              <a:t> </a:t>
            </a:r>
            <a:r>
              <a:rPr lang="en-FI" dirty="0" err="1"/>
              <a:t>silmät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631" y="4778514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Tuulihaukka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Kanahaukka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pic>
        <p:nvPicPr>
          <p:cNvPr id="7" name="Picture Placeholder 6" descr="A hawk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551C722B-4776-453A-9435-9657C962244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508558"/>
      </p:ext>
    </p:extLst>
  </p:cSld>
  <p:clrMapOvr>
    <a:masterClrMapping/>
  </p:clrMapOvr>
  <p:transition>
    <p:pull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TUULIHAUKKA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Jalohaukka</a:t>
            </a:r>
            <a:r>
              <a:rPr lang="en-FI" dirty="0"/>
              <a:t> n. 33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73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kapeat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Ruskea</a:t>
            </a:r>
            <a:r>
              <a:rPr lang="en-FI" dirty="0"/>
              <a:t>, </a:t>
            </a:r>
            <a:r>
              <a:rPr lang="en-FI" dirty="0" err="1"/>
              <a:t>täplikäs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Heikko</a:t>
            </a:r>
            <a:r>
              <a:rPr lang="en-FI" dirty="0"/>
              <a:t> </a:t>
            </a:r>
            <a:r>
              <a:rPr lang="en-FI" dirty="0" err="1"/>
              <a:t>viiksijuova</a:t>
            </a:r>
            <a:r>
              <a:rPr lang="en-FI" dirty="0"/>
              <a:t> </a:t>
            </a:r>
            <a:r>
              <a:rPr lang="en-FI" dirty="0" err="1"/>
              <a:t>poskella</a:t>
            </a:r>
            <a:endParaRPr lang="en-FI" dirty="0"/>
          </a:p>
          <a:p>
            <a:r>
              <a:rPr lang="en-FI" dirty="0" err="1"/>
              <a:t>Koiraan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kärkivyö</a:t>
            </a:r>
            <a:endParaRPr lang="en-FI" dirty="0"/>
          </a:p>
          <a:p>
            <a:r>
              <a:rPr lang="en-FI" dirty="0" err="1"/>
              <a:t>Lekuttelee</a:t>
            </a:r>
            <a:r>
              <a:rPr lang="en-FI" dirty="0"/>
              <a:t> </a:t>
            </a:r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pellon</a:t>
            </a:r>
            <a:r>
              <a:rPr lang="en-FI" dirty="0"/>
              <a:t> </a:t>
            </a:r>
            <a:r>
              <a:rPr lang="en-FI" dirty="0" err="1"/>
              <a:t>päällä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Varpushaukka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Nuolihaukka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51C722B-4776-453A-9435-9657C962244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392" cy="1678125"/>
          </a:xfrm>
        </p:spPr>
      </p:pic>
    </p:spTree>
    <p:extLst>
      <p:ext uri="{BB962C8B-B14F-4D97-AF65-F5344CB8AC3E}">
        <p14:creationId xmlns:p14="http://schemas.microsoft.com/office/powerpoint/2010/main" val="1239631859"/>
      </p:ext>
    </p:extLst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itys2" id="{14A04412-76C9-4602-8373-97825E3ADF06}" vid="{BCDE9B70-7413-402B-9557-07E1A7ED3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 viral 3-4 oma</Template>
  <TotalTime>731</TotalTime>
  <Words>521</Words>
  <Application>Microsoft Office PowerPoint</Application>
  <PresentationFormat>Näytössä katseltava diaesitys (4:3)</PresentationFormat>
  <Paragraphs>152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2" baseType="lpstr">
      <vt:lpstr>Arial</vt:lpstr>
      <vt:lpstr>Segoe UI</vt:lpstr>
      <vt:lpstr>Verdana</vt:lpstr>
      <vt:lpstr>1_Ppt0000001</vt:lpstr>
      <vt:lpstr>LAULUJOUTSEN</vt:lpstr>
      <vt:lpstr>SINISORSA</vt:lpstr>
      <vt:lpstr>HAAPANA</vt:lpstr>
      <vt:lpstr>TELKKÄ</vt:lpstr>
      <vt:lpstr>SILKKIUIKKU</vt:lpstr>
      <vt:lpstr>NOKIKANA</vt:lpstr>
      <vt:lpstr>HARMAAHAIKARA</vt:lpstr>
      <vt:lpstr>KURKI</vt:lpstr>
      <vt:lpstr>TÖYHTÖHYYPPÄ</vt:lpstr>
      <vt:lpstr>KUOVI</vt:lpstr>
      <vt:lpstr>KALALOKKI</vt:lpstr>
      <vt:lpstr>NAURULOKKI</vt:lpstr>
      <vt:lpstr>KALATIIRA</vt:lpstr>
      <vt:lpstr>MERIKOTKA</vt:lpstr>
      <vt:lpstr>SÄÄKSI</vt:lpstr>
      <vt:lpstr>RUSKOSUOHAUKKA</vt:lpstr>
      <vt:lpstr>VARPUSHAUKKA</vt:lpstr>
      <vt:lpstr>TUULIHAUKKA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MERIKOTKA</dc:title>
  <dc:creator>Juhani Kairamo;BirdLife Suomi</dc:creator>
  <cp:lastModifiedBy>Inka IP. Plit</cp:lastModifiedBy>
  <cp:revision>179</cp:revision>
  <dcterms:created xsi:type="dcterms:W3CDTF">2019-03-20T16:49:39Z</dcterms:created>
  <dcterms:modified xsi:type="dcterms:W3CDTF">2025-07-29T12:52:18Z</dcterms:modified>
</cp:coreProperties>
</file>