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2" r:id="rId2"/>
    <p:sldId id="283" r:id="rId3"/>
    <p:sldId id="295" r:id="rId4"/>
    <p:sldId id="294" r:id="rId5"/>
    <p:sldId id="300" r:id="rId6"/>
    <p:sldId id="303" r:id="rId7"/>
    <p:sldId id="285" r:id="rId8"/>
    <p:sldId id="316" r:id="rId9"/>
    <p:sldId id="308" r:id="rId10"/>
    <p:sldId id="287" r:id="rId11"/>
    <p:sldId id="291" r:id="rId12"/>
    <p:sldId id="293" r:id="rId13"/>
    <p:sldId id="304" r:id="rId14"/>
    <p:sldId id="307" r:id="rId15"/>
    <p:sldId id="306" r:id="rId16"/>
    <p:sldId id="309" r:id="rId17"/>
    <p:sldId id="310" r:id="rId18"/>
    <p:sldId id="311" r:id="rId19"/>
    <p:sldId id="312" r:id="rId20"/>
    <p:sldId id="313" r:id="rId21"/>
    <p:sldId id="314" r:id="rId22"/>
    <p:sldId id="315" r:id="rId23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382" y="62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ECA69EF9-131C-4A4C-A111-36F871E9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C3BB0176-B07A-493A-BB81-3537DE0A9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233DEF3-BF47-4C31-9E52-D1639B83BB71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9E5D68B6-6C92-4854-ADC5-67120BF1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A8C577DE-BD83-456A-B36E-3D806080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2872600220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ji ja sekoitetta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609975" cy="2673350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BAE1540-5038-42A5-BF3B-0D55B8D5B6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3" y="4344366"/>
            <a:ext cx="2179914" cy="704712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fi-FI" dirty="0"/>
              <a:t>: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599"/>
            <a:ext cx="4703002" cy="3916363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92332331-2040-4081-B1DC-7D9B0F1811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84501" y="4354513"/>
            <a:ext cx="2852392" cy="16781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03627F92-048E-4537-9768-644F73758D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26497" y="4354513"/>
            <a:ext cx="2852392" cy="16686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50D0B911-F806-4005-AEB0-13EEDCE4D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4501" y="6048361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9D64032F-08F9-4576-AD7B-BCDB782E28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6497" y="6023113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5129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/>
      <p:bldP spid="16" grpId="0"/>
      <p:bldP spid="1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 p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798982"/>
            <a:ext cx="3609975" cy="1630017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00"/>
            <a:ext cx="4703002" cy="3200399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kstin paikkamerkki 5">
            <a:extLst>
              <a:ext uri="{FF2B5EF4-FFF2-40B4-BE49-F238E27FC236}">
                <a16:creationId xmlns:a16="http://schemas.microsoft.com/office/drawing/2014/main" id="{6E4D51B7-8C28-49FD-9D04-EB63ACF77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4698" y="4045229"/>
            <a:ext cx="3609975" cy="2226361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BF8BB254-C2C4-41EF-A469-1EAD5B6A0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698" y="1391273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/>
              <a:t>KOIRAS</a:t>
            </a:r>
            <a:endParaRPr lang="fi-FI" dirty="0"/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246C6E60-667D-496E-A608-4D1109F2CF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283" y="3558210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NAARAS</a:t>
            </a:r>
          </a:p>
        </p:txBody>
      </p:sp>
      <p:sp>
        <p:nvSpPr>
          <p:cNvPr id="18" name="Kuvan paikkamerkki 11">
            <a:extLst>
              <a:ext uri="{FF2B5EF4-FFF2-40B4-BE49-F238E27FC236}">
                <a16:creationId xmlns:a16="http://schemas.microsoft.com/office/drawing/2014/main" id="{8AAD4EC6-22D1-4072-9406-10229327ED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5125" y="3558210"/>
            <a:ext cx="4703002" cy="2713381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9527814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la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573620"/>
            <a:ext cx="3609975" cy="4710222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70"/>
            <a:ext cx="4703002" cy="537468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28843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42B19B-22F0-469C-B0CB-F4F4AF64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342A64-84BF-4B13-9417-48D59BD0B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5980201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236DB-B481-45B6-B752-7F74A479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C9F8F4-C9C6-4805-A6B7-AE65C8DB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39894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850E7-8513-437B-83A9-94A817D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E5E16C-C6D7-4B0B-932C-150782313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128996-D2AB-4F2E-9030-A77926E68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8400725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13AA8-3196-4DE2-A12E-58218953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D2B220-207D-4ECE-ADD7-2AE4E14F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9BCBBEE-C114-4F98-B4EB-D1DDF2BA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1320-1A98-4A61-9361-ACED0E496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FABE3A7-E3B9-4DE2-9645-5ED43E208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68358719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7B819-C23E-44C7-89F1-CBBBC8AF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87568022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697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DE2E79-E902-44A6-8344-BDA9CF89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645531-CD8B-426F-A430-38F17285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534C98A-8910-4BC0-9EBF-4CECB1388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5562733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6E8278-CE95-4793-8EE2-0C956CF1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8BDEDCF-84D1-4653-96FE-D6D54241B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E4D77D-1E10-4430-9D87-3DE881143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3070696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9147-AAE4-4FA1-9C50-220DD461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F93EE0-4886-4360-AABD-7BDEEEAC7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2011481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B4240A4-FA73-4F20-9289-8911883DD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90AE58-9732-4B31-8464-8AC540734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047244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62DC1CD7-2EEE-44F2-B719-05B50E07D6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550" y="188913"/>
            <a:ext cx="7453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B3C131A5-5980-464A-B34F-F7A82781EC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A421F38-BB42-4645-80B6-78A579E9805C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F613504F-83FA-4023-9011-3ADF978ED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D53AC93D-5893-40F3-A5FB-94294945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95B22C1-6E11-48A5-AA1B-3882239F8E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5542141"/>
            <a:ext cx="9144000" cy="131585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D6C7FF8-6CAD-46BE-8199-327FA621FF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5870362"/>
            <a:ext cx="1329043" cy="987638"/>
          </a:xfrm>
          <a:prstGeom prst="rect">
            <a:avLst/>
          </a:prstGeom>
        </p:spPr>
      </p:pic>
      <p:sp>
        <p:nvSpPr>
          <p:cNvPr id="9" name="Text Box 37">
            <a:extLst>
              <a:ext uri="{FF2B5EF4-FFF2-40B4-BE49-F238E27FC236}">
                <a16:creationId xmlns:a16="http://schemas.microsoft.com/office/drawing/2014/main" id="{6E839B53-3D0D-4A1F-81DD-06970C5316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526" y="6546576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CEA4C09-D7EB-4D9A-AAAA-D31E99B3935A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5632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pull dir="r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E5D96-5B21-4C1A-AC93-D13B2704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TALITIAINEN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AACC6-BE5A-4C9E-B556-35335758C3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BAEAB-8537-4229-8AFC-CD619A518A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pystyjuova</a:t>
            </a:r>
            <a:r>
              <a:rPr lang="en-FI" dirty="0"/>
              <a:t> </a:t>
            </a:r>
            <a:r>
              <a:rPr lang="en-FI" dirty="0" err="1"/>
              <a:t>vatsassa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kurkku</a:t>
            </a:r>
            <a:endParaRPr lang="en-FI" dirty="0"/>
          </a:p>
          <a:p>
            <a:r>
              <a:rPr lang="en-FI" dirty="0" err="1"/>
              <a:t>Isot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poskilaikut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54D748-D4C6-4A87-80D0-4132754702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89C834E-E372-47AB-803A-7026D88328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Sinitiainen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483B3B0-7155-4491-B23C-EE63D0EB27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Kuusitiainen</a:t>
            </a:r>
            <a:endParaRPr lang="en-FI" dirty="0"/>
          </a:p>
        </p:txBody>
      </p:sp>
      <p:pic>
        <p:nvPicPr>
          <p:cNvPr id="11" name="Kuva 20" descr="Kuva, joka sisältää kohteen lintu, istuminen, pieni, laululintu&#10;&#10;Kuvaus luotu automaattisesti">
            <a:extLst>
              <a:ext uri="{FF2B5EF4-FFF2-40B4-BE49-F238E27FC236}">
                <a16:creationId xmlns:a16="http://schemas.microsoft.com/office/drawing/2014/main" id="{797627C7-1B77-4497-B05F-0F1F2105370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3414" y="228600"/>
            <a:ext cx="4995474" cy="3517366"/>
          </a:xfrm>
          <a:prstGeom prst="rect">
            <a:avLst/>
          </a:prstGeom>
        </p:spPr>
      </p:pic>
      <p:pic>
        <p:nvPicPr>
          <p:cNvPr id="12" name="Kuva 13" descr="Kuva, joka sisältää kohteen lintu, istuminen, eläin, pieni&#10;&#10;Kuvaus luotu automaattisesti">
            <a:extLst>
              <a:ext uri="{FF2B5EF4-FFF2-40B4-BE49-F238E27FC236}">
                <a16:creationId xmlns:a16="http://schemas.microsoft.com/office/drawing/2014/main" id="{91DE59C8-A2D9-440C-BA80-784CAB5BF8A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Kuva 15" descr="Kuva, joka sisältää kohteen lintu, pieni, istuminen, puu&#10;&#10;Kuvaus luotu automaattisesti">
            <a:extLst>
              <a:ext uri="{FF2B5EF4-FFF2-40B4-BE49-F238E27FC236}">
                <a16:creationId xmlns:a16="http://schemas.microsoft.com/office/drawing/2014/main" id="{D4C8ECD4-E721-41F9-88B2-62FF7BECC93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6686" y="4354513"/>
            <a:ext cx="2702202" cy="170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78229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162B4-4811-421A-AD4D-30FE3ABB5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SINITIAINEN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7990A-2441-4E2E-9BBF-61243CADA4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11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2A0FD-BF31-4043-B39A-7041377426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  <a:p>
            <a:r>
              <a:rPr lang="en-FI" dirty="0" err="1"/>
              <a:t>Sininen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, </a:t>
            </a:r>
            <a:r>
              <a:rPr lang="en-FI" dirty="0" err="1"/>
              <a:t>niska</a:t>
            </a:r>
            <a:r>
              <a:rPr lang="en-FI" dirty="0"/>
              <a:t>, </a:t>
            </a:r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poskilaikut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silmäjuova</a:t>
            </a:r>
            <a:endParaRPr lang="en-FI" dirty="0"/>
          </a:p>
          <a:p>
            <a:r>
              <a:rPr lang="fi-FI" dirty="0"/>
              <a:t>V</a:t>
            </a:r>
            <a:r>
              <a:rPr lang="en-FI" dirty="0" err="1"/>
              <a:t>ain</a:t>
            </a:r>
            <a:r>
              <a:rPr lang="en-FI" dirty="0"/>
              <a:t> </a:t>
            </a:r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pystyjuova</a:t>
            </a:r>
            <a:r>
              <a:rPr lang="en-FI" dirty="0"/>
              <a:t> </a:t>
            </a:r>
            <a:r>
              <a:rPr lang="en-FI" dirty="0" err="1"/>
              <a:t>vatsassa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DFBCB0-B3B3-4DFA-B89C-4D31E0F597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2C41BB2-7149-40E3-BD1E-20B4D96536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Talitiainen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79B56D-C0A4-49E0-B2D5-4E181D17CC7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Kuusitiainen</a:t>
            </a:r>
            <a:endParaRPr lang="en-FI" dirty="0"/>
          </a:p>
        </p:txBody>
      </p:sp>
      <p:pic>
        <p:nvPicPr>
          <p:cNvPr id="11" name="Kuva 13" descr="Kuva, joka sisältää kohteen lintu, istuminen, eläin, pieni&#10;&#10;Kuvaus luotu automaattisesti">
            <a:extLst>
              <a:ext uri="{FF2B5EF4-FFF2-40B4-BE49-F238E27FC236}">
                <a16:creationId xmlns:a16="http://schemas.microsoft.com/office/drawing/2014/main" id="{3DE4C57E-E6EF-4B47-A6F3-608A2513161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916363"/>
          </a:xfrm>
          <a:prstGeom prst="rect">
            <a:avLst/>
          </a:prstGeom>
        </p:spPr>
      </p:pic>
      <p:pic>
        <p:nvPicPr>
          <p:cNvPr id="12" name="Kuva 22" descr="Kuva, joka sisältää kohteen puu, eläin, lintu, istuminen&#10;&#10;Kuvaus luotu automaattisesti">
            <a:extLst>
              <a:ext uri="{FF2B5EF4-FFF2-40B4-BE49-F238E27FC236}">
                <a16:creationId xmlns:a16="http://schemas.microsoft.com/office/drawing/2014/main" id="{9DB57C7D-06C2-4D0E-B385-C9EB35C9DE8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Kuva 15" descr="Kuva, joka sisältää kohteen lintu, pieni, istuminen, puu&#10;&#10;Kuvaus luotu automaattisesti">
            <a:extLst>
              <a:ext uri="{FF2B5EF4-FFF2-40B4-BE49-F238E27FC236}">
                <a16:creationId xmlns:a16="http://schemas.microsoft.com/office/drawing/2014/main" id="{C156D931-6DC3-41CE-B30B-48C033CD3B1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9068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383DC-5ECC-435B-9FF9-9C1B3872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HAARAPÄÄSKY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667BC-A00D-437A-A496-11D547BAF8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4" y="934488"/>
            <a:ext cx="3865054" cy="337722"/>
          </a:xfrm>
        </p:spPr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 </a:t>
            </a:r>
            <a:r>
              <a:rPr lang="en-FI" sz="1600" dirty="0"/>
              <a:t>(</a:t>
            </a:r>
            <a:r>
              <a:rPr lang="en-FI" sz="1600" dirty="0" err="1"/>
              <a:t>josta</a:t>
            </a:r>
            <a:r>
              <a:rPr lang="en-FI" sz="1600" dirty="0"/>
              <a:t> </a:t>
            </a:r>
            <a:r>
              <a:rPr lang="en-FI" sz="1600" dirty="0" err="1"/>
              <a:t>pyrstö</a:t>
            </a:r>
            <a:r>
              <a:rPr lang="en-FI" sz="1600" dirty="0"/>
              <a:t> 4 cm)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1DADF-0AB9-48B6-863C-24F63CF947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tumma</a:t>
            </a:r>
            <a:r>
              <a:rPr lang="en-FI" dirty="0"/>
              <a:t> (</a:t>
            </a:r>
            <a:r>
              <a:rPr lang="en-FI" dirty="0" err="1"/>
              <a:t>sinikiiltoinen</a:t>
            </a:r>
            <a:r>
              <a:rPr lang="en-FI" dirty="0"/>
              <a:t>)</a:t>
            </a:r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ohuet</a:t>
            </a:r>
            <a:r>
              <a:rPr lang="en-FI" dirty="0"/>
              <a:t> </a:t>
            </a:r>
            <a:r>
              <a:rPr lang="en-FI" dirty="0" err="1"/>
              <a:t>pyrstösulat</a:t>
            </a:r>
            <a:r>
              <a:rPr lang="en-FI" dirty="0"/>
              <a:t>, </a:t>
            </a:r>
            <a:r>
              <a:rPr lang="en-FI" dirty="0" err="1"/>
              <a:t>haarapyrstö</a:t>
            </a:r>
            <a:endParaRPr lang="en-FI" dirty="0"/>
          </a:p>
          <a:p>
            <a:r>
              <a:rPr lang="en-FI" dirty="0" err="1"/>
              <a:t>Tummanpunainen</a:t>
            </a:r>
            <a:r>
              <a:rPr lang="en-FI" dirty="0"/>
              <a:t> </a:t>
            </a:r>
            <a:r>
              <a:rPr lang="en-FI" dirty="0" err="1"/>
              <a:t>otsa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kurkku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DDDBD-888A-4C49-A010-5F1C1C672D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0B6EB7D-D4D2-4A7A-BAF8-27EB1BB111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Räystäspääsky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51C7E7B-D63B-47D4-BC07-61947C9104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Tervapääsky</a:t>
            </a:r>
            <a:endParaRPr lang="en-FI" dirty="0"/>
          </a:p>
        </p:txBody>
      </p:sp>
      <p:pic>
        <p:nvPicPr>
          <p:cNvPr id="11" name="Kuva 5" descr="Kuva, joka sisältää kohteen lintu, istuminen, ulko, eläin&#10;&#10;Kuvaus luotu automaattisesti">
            <a:extLst>
              <a:ext uri="{FF2B5EF4-FFF2-40B4-BE49-F238E27FC236}">
                <a16:creationId xmlns:a16="http://schemas.microsoft.com/office/drawing/2014/main" id="{74F66AA9-A8DF-4648-8F77-7BFA8997EC4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0168" y="303119"/>
            <a:ext cx="4614262" cy="3841844"/>
          </a:xfrm>
          <a:prstGeom prst="rect">
            <a:avLst/>
          </a:prstGeom>
        </p:spPr>
      </p:pic>
      <p:pic>
        <p:nvPicPr>
          <p:cNvPr id="12" name="Kuva 8" descr="Kuva, joka sisältää kohteen lintu, maa, ulko, eläin&#10;&#10;Kuvaus luotu automaattisesti">
            <a:extLst>
              <a:ext uri="{FF2B5EF4-FFF2-40B4-BE49-F238E27FC236}">
                <a16:creationId xmlns:a16="http://schemas.microsoft.com/office/drawing/2014/main" id="{7CB4E0FB-74A1-436B-AE48-40DE5024B87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Picture Placeholder 9" descr="A bird flying in the sky&#10;&#10;Description automatically generated">
            <a:extLst>
              <a:ext uri="{FF2B5EF4-FFF2-40B4-BE49-F238E27FC236}">
                <a16:creationId xmlns:a16="http://schemas.microsoft.com/office/drawing/2014/main" id="{5824E18A-FF40-49E9-A51F-CEE7066E45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618288" y="3762375"/>
            <a:ext cx="1668462" cy="285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01387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86827-8FC5-4B84-9349-A1F393A03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TERVAPÄÄSKY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0C189-2055-4024-AD85-B4D922183A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D66BB-0C62-4F94-860C-8AD180962D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tumma</a:t>
            </a:r>
            <a:r>
              <a:rPr lang="en-FI" dirty="0"/>
              <a:t>, </a:t>
            </a:r>
            <a:r>
              <a:rPr lang="en-FI" dirty="0" err="1"/>
              <a:t>kurkussa</a:t>
            </a:r>
            <a:r>
              <a:rPr lang="en-FI" dirty="0"/>
              <a:t> </a:t>
            </a:r>
            <a:r>
              <a:rPr lang="en-FI" dirty="0" err="1"/>
              <a:t>hiukan</a:t>
            </a:r>
            <a:r>
              <a:rPr lang="en-FI" dirty="0"/>
              <a:t> </a:t>
            </a:r>
            <a:r>
              <a:rPr lang="en-FI" dirty="0" err="1"/>
              <a:t>vaaleaa</a:t>
            </a:r>
            <a:endParaRPr lang="en-FI" dirty="0"/>
          </a:p>
          <a:p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pitkät</a:t>
            </a:r>
            <a:r>
              <a:rPr lang="en-FI" dirty="0"/>
              <a:t>, </a:t>
            </a:r>
            <a:r>
              <a:rPr lang="en-FI" dirty="0" err="1"/>
              <a:t>kapeat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hiukan</a:t>
            </a:r>
            <a:r>
              <a:rPr lang="en-FI" dirty="0"/>
              <a:t> </a:t>
            </a:r>
            <a:r>
              <a:rPr lang="en-FI" dirty="0" err="1"/>
              <a:t>kaarevat</a:t>
            </a:r>
            <a:r>
              <a:rPr lang="en-FI" dirty="0"/>
              <a:t> (“</a:t>
            </a:r>
            <a:r>
              <a:rPr lang="en-FI" dirty="0" err="1"/>
              <a:t>sirpit</a:t>
            </a:r>
            <a:r>
              <a:rPr lang="en-FI" dirty="0"/>
              <a:t>”)</a:t>
            </a:r>
          </a:p>
          <a:p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</a:t>
            </a:r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lovi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laskeudu</a:t>
            </a:r>
            <a:r>
              <a:rPr lang="en-FI" dirty="0"/>
              <a:t> </a:t>
            </a:r>
            <a:r>
              <a:rPr lang="en-FI" dirty="0" err="1"/>
              <a:t>koskaan</a:t>
            </a:r>
            <a:r>
              <a:rPr lang="en-FI" dirty="0"/>
              <a:t> </a:t>
            </a:r>
            <a:r>
              <a:rPr lang="en-FI" dirty="0" err="1"/>
              <a:t>maahan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14FD7D-2379-4B23-ABAF-21CFA55CE3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4" name="Picture Placeholder 13" descr="A picture containing outdoor, bird, black&#10;&#10;Description automatically generated">
            <a:extLst>
              <a:ext uri="{FF2B5EF4-FFF2-40B4-BE49-F238E27FC236}">
                <a16:creationId xmlns:a16="http://schemas.microsoft.com/office/drawing/2014/main" id="{125C043F-CC27-4EC8-B249-B41F59183A8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A88231-41B7-484B-A527-F73F4F8228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Haarapääsky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6506E1-9712-43E4-BC8E-2C938A6A720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Räystäspääsky</a:t>
            </a:r>
            <a:endParaRPr lang="en-FI" dirty="0"/>
          </a:p>
        </p:txBody>
      </p:sp>
      <p:pic>
        <p:nvPicPr>
          <p:cNvPr id="11" name="Picture Placeholder 9" descr="A bird flying in the sky&#10;&#10;Description automatically generated">
            <a:extLst>
              <a:ext uri="{FF2B5EF4-FFF2-40B4-BE49-F238E27FC236}">
                <a16:creationId xmlns:a16="http://schemas.microsoft.com/office/drawing/2014/main" id="{6FB714FE-E980-489A-9BC5-16D9A016999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75125" y="228600"/>
            <a:ext cx="4703763" cy="3916363"/>
          </a:xfrm>
        </p:spPr>
      </p:pic>
      <p:pic>
        <p:nvPicPr>
          <p:cNvPr id="12" name="Kuva 5">
            <a:extLst>
              <a:ext uri="{FF2B5EF4-FFF2-40B4-BE49-F238E27FC236}">
                <a16:creationId xmlns:a16="http://schemas.microsoft.com/office/drawing/2014/main" id="{944ED43D-6E56-466B-8E72-B590D6FBCAB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67060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5E45-D565-49EA-91DC-8A0BBF137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VÄSTÄRÄKKI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A71C3-4F37-459C-B32E-FB4F677CFA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9356D-3F97-43A0-AB3A-9CECF9CD0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Musta-valko-harmaa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kurkku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, </a:t>
            </a:r>
            <a:r>
              <a:rPr lang="en-FI" dirty="0" err="1"/>
              <a:t>naama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, </a:t>
            </a:r>
            <a:r>
              <a:rPr lang="en-FI" dirty="0" err="1"/>
              <a:t>keikuttaa</a:t>
            </a:r>
            <a:r>
              <a:rPr lang="en-FI" dirty="0"/>
              <a:t> </a:t>
            </a:r>
            <a:r>
              <a:rPr lang="en-FI" dirty="0" err="1"/>
              <a:t>sitä</a:t>
            </a:r>
            <a:r>
              <a:rPr lang="en-FI" dirty="0"/>
              <a:t> </a:t>
            </a:r>
            <a:r>
              <a:rPr lang="en-FI" dirty="0" err="1"/>
              <a:t>maassa</a:t>
            </a:r>
            <a:r>
              <a:rPr lang="en-FI" dirty="0"/>
              <a:t> </a:t>
            </a:r>
            <a:r>
              <a:rPr lang="en-FI" dirty="0" err="1"/>
              <a:t>ollessaan</a:t>
            </a:r>
            <a:r>
              <a:rPr lang="en-FI" dirty="0"/>
              <a:t> </a:t>
            </a:r>
            <a:r>
              <a:rPr lang="en-FI" dirty="0" err="1"/>
              <a:t>ylös</a:t>
            </a:r>
            <a:r>
              <a:rPr lang="en-FI" dirty="0"/>
              <a:t>-alas</a:t>
            </a:r>
          </a:p>
        </p:txBody>
      </p:sp>
      <p:pic>
        <p:nvPicPr>
          <p:cNvPr id="7" name="Picture Placeholder 6" descr="A bird standing on a rock&#10;&#10;Description automatically generated">
            <a:extLst>
              <a:ext uri="{FF2B5EF4-FFF2-40B4-BE49-F238E27FC236}">
                <a16:creationId xmlns:a16="http://schemas.microsoft.com/office/drawing/2014/main" id="{0309A265-41E3-4256-BE8F-67E114BC9FD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6901" y="228670"/>
            <a:ext cx="4433688" cy="4611584"/>
          </a:xfrm>
        </p:spPr>
      </p:pic>
    </p:spTree>
    <p:extLst>
      <p:ext uri="{BB962C8B-B14F-4D97-AF65-F5344CB8AC3E}">
        <p14:creationId xmlns:p14="http://schemas.microsoft.com/office/powerpoint/2010/main" val="3796844169"/>
      </p:ext>
    </p:extLst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EA940-9B33-419C-B922-23B63D93C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PUNARINTA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02159-CF00-451E-AED4-F9C1D710FB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3C567-C529-4204-8B94-4923433A8B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Oranssinpunainen</a:t>
            </a:r>
            <a:r>
              <a:rPr lang="en-FI" dirty="0"/>
              <a:t> </a:t>
            </a:r>
            <a:r>
              <a:rPr lang="en-FI" dirty="0" err="1"/>
              <a:t>naama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rinta</a:t>
            </a:r>
            <a:endParaRPr lang="en-FI" dirty="0"/>
          </a:p>
          <a:p>
            <a:r>
              <a:rPr lang="en-FI" dirty="0" err="1"/>
              <a:t>Erottuva</a:t>
            </a:r>
            <a:r>
              <a:rPr lang="en-FI" dirty="0"/>
              <a:t> “</a:t>
            </a:r>
            <a:r>
              <a:rPr lang="en-FI" dirty="0" err="1"/>
              <a:t>nappisilmä</a:t>
            </a:r>
            <a:r>
              <a:rPr lang="en-FI" dirty="0"/>
              <a:t>”</a:t>
            </a:r>
          </a:p>
          <a:p>
            <a:r>
              <a:rPr lang="en-FI" dirty="0" err="1"/>
              <a:t>Selkäpuoli</a:t>
            </a:r>
            <a:r>
              <a:rPr lang="en-FI" dirty="0"/>
              <a:t> </a:t>
            </a:r>
            <a:r>
              <a:rPr lang="en-FI" dirty="0" err="1"/>
              <a:t>ruskeanharmaa</a:t>
            </a:r>
            <a:endParaRPr lang="en-FI" dirty="0"/>
          </a:p>
          <a:p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EFB3D3-D7EA-4FB7-B832-98A098F036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small bird on a rock&#10;&#10;Description automatically generated with medium confidence">
            <a:extLst>
              <a:ext uri="{FF2B5EF4-FFF2-40B4-BE49-F238E27FC236}">
                <a16:creationId xmlns:a16="http://schemas.microsoft.com/office/drawing/2014/main" id="{145BFC26-CA63-48BC-95F8-8B03943D140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91886"/>
            <a:ext cx="4407941" cy="3361764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82A7D4-CA2E-49EB-9FB1-A35BAABFAC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Punatulkku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8D89872-919C-4760-92D4-D49BC758FA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Järripeippo</a:t>
            </a:r>
            <a:endParaRPr lang="en-FI" dirty="0"/>
          </a:p>
        </p:txBody>
      </p:sp>
      <p:pic>
        <p:nvPicPr>
          <p:cNvPr id="13" name="Kuva 2" descr="Kuva, joka sisältää kohteen lintu, pieni, eläin, ulko&#10;&#10;Kuvaus luotu automaattisesti">
            <a:extLst>
              <a:ext uri="{FF2B5EF4-FFF2-40B4-BE49-F238E27FC236}">
                <a16:creationId xmlns:a16="http://schemas.microsoft.com/office/drawing/2014/main" id="{D00545A3-2F19-402A-B907-05227FF7591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4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3E057098-338F-4750-83F8-01D1857A209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323864591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40472-130A-4ED8-9D46-823202DF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KIRJOSIEPPO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A5B3C-AF82-4E6B-B167-BD48D5ABE3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C9EDE-24C3-45DF-9023-8068D6BF74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päältä</a:t>
            </a:r>
            <a:r>
              <a:rPr lang="en-FI" dirty="0"/>
              <a:t>,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alta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siipilaikku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572692-9169-4E2A-943B-5D4AF947FC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päältä</a:t>
            </a:r>
            <a:r>
              <a:rPr lang="en-FI" dirty="0"/>
              <a:t>,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alta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siipilaikku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AFE024-C84E-47FF-BDAB-8FF2B77258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/>
              <a:t>KOIRAS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429E86-612B-44E5-B77A-9AA94F63B1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/>
              <a:t>NAARAS</a:t>
            </a:r>
          </a:p>
        </p:txBody>
      </p:sp>
      <p:pic>
        <p:nvPicPr>
          <p:cNvPr id="12" name="Picture Placeholder 11" descr="A bird perched on a fence&#10;&#10;Description automatically generated with low confidence">
            <a:extLst>
              <a:ext uri="{FF2B5EF4-FFF2-40B4-BE49-F238E27FC236}">
                <a16:creationId xmlns:a16="http://schemas.microsoft.com/office/drawing/2014/main" id="{B27C20FA-7480-4285-9BC9-8119313E027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429000"/>
            <a:ext cx="4016055" cy="2702860"/>
          </a:xfrm>
        </p:spPr>
      </p:pic>
      <p:pic>
        <p:nvPicPr>
          <p:cNvPr id="10" name="Kuva 2" descr="Kuva, joka sisältää kohteen lintu, istuminen, puu, ulko&#10;&#10;Kuvaus luotu automaattisesti">
            <a:extLst>
              <a:ext uri="{FF2B5EF4-FFF2-40B4-BE49-F238E27FC236}">
                <a16:creationId xmlns:a16="http://schemas.microsoft.com/office/drawing/2014/main" id="{82AB0721-09EA-4E3E-9281-D3831FA3D27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434095"/>
            <a:ext cx="4016055" cy="285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21499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3B1B2-41C8-4BE3-A925-8F9D6EE9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VARPUNEN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7B416-6340-46BE-896D-936980FBE7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9E610-A923-475F-AD9E-C2018BEA4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Ruskeaviiruinen</a:t>
            </a:r>
            <a:r>
              <a:rPr lang="en-FI" dirty="0"/>
              <a:t> </a:t>
            </a:r>
            <a:r>
              <a:rPr lang="en-FI" dirty="0" err="1"/>
              <a:t>selkäpuoli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harmaat</a:t>
            </a:r>
            <a:r>
              <a:rPr lang="en-FI" dirty="0"/>
              <a:t> </a:t>
            </a:r>
            <a:r>
              <a:rPr lang="en-FI" dirty="0" err="1"/>
              <a:t>posket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, </a:t>
            </a:r>
            <a:r>
              <a:rPr lang="en-FI" dirty="0" err="1"/>
              <a:t>mustaa</a:t>
            </a:r>
            <a:r>
              <a:rPr lang="en-FI" dirty="0"/>
              <a:t> </a:t>
            </a:r>
            <a:r>
              <a:rPr lang="en-FI" dirty="0" err="1"/>
              <a:t>rinnassa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harmaan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ruskean</a:t>
            </a:r>
            <a:r>
              <a:rPr lang="en-FI" dirty="0"/>
              <a:t> </a:t>
            </a:r>
            <a:r>
              <a:rPr lang="en-FI" dirty="0" err="1"/>
              <a:t>kirjava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DC450-717C-4942-8BC7-F4A425235D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819B1D6-A7B9-4140-B9E0-E44F9ECB3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8FF56E-8E25-4F39-94A0-3A45F8322E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Pikkuvarpunen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D3DA82-AD76-4CD6-B509-C20F0E985C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Peippo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)</a:t>
            </a:r>
          </a:p>
        </p:txBody>
      </p:sp>
      <p:pic>
        <p:nvPicPr>
          <p:cNvPr id="11" name="Kuva 12" descr="Kuva, joka sisältää kohteen ruoho, ulko, lintu, pieni&#10;&#10;Kuvaus luotu automaattisesti">
            <a:extLst>
              <a:ext uri="{FF2B5EF4-FFF2-40B4-BE49-F238E27FC236}">
                <a16:creationId xmlns:a16="http://schemas.microsoft.com/office/drawing/2014/main" id="{0D4891A9-8A74-4195-B46B-9A265841E3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4709" y="228294"/>
            <a:ext cx="4525600" cy="2157003"/>
          </a:xfrm>
          <a:prstGeom prst="rect">
            <a:avLst/>
          </a:prstGeom>
        </p:spPr>
      </p:pic>
      <p:pic>
        <p:nvPicPr>
          <p:cNvPr id="12" name="Kuva 15" descr="Kuva, joka sisältää kohteen ruoho, ulko, eläin, lintu&#10;&#10;Kuvaus luotu automaattisesti">
            <a:extLst>
              <a:ext uri="{FF2B5EF4-FFF2-40B4-BE49-F238E27FC236}">
                <a16:creationId xmlns:a16="http://schemas.microsoft.com/office/drawing/2014/main" id="{9EB961CB-BD49-4A8F-B975-B5D26F85AA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2587" y="2390279"/>
            <a:ext cx="3027722" cy="1795839"/>
          </a:xfrm>
          <a:prstGeom prst="rect">
            <a:avLst/>
          </a:prstGeom>
        </p:spPr>
      </p:pic>
      <p:pic>
        <p:nvPicPr>
          <p:cNvPr id="13" name="Picture Placeholder 9" descr="A group of birds on a branch&#10;&#10;Description automatically generated with medium confidence">
            <a:extLst>
              <a:ext uri="{FF2B5EF4-FFF2-40B4-BE49-F238E27FC236}">
                <a16:creationId xmlns:a16="http://schemas.microsoft.com/office/drawing/2014/main" id="{FF7B7EA3-3C31-4967-9E21-F4103FA8921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738" cy="1677987"/>
          </a:xfrm>
          <a:prstGeom prst="rect">
            <a:avLst/>
          </a:prstGeom>
        </p:spPr>
      </p:pic>
      <p:pic>
        <p:nvPicPr>
          <p:cNvPr id="14" name="Kuva 12" descr="Kuva, joka sisältää kohteen lintu, eläin, pieni, laululintu&#10;&#10;Kuvaus luotu automaattisesti">
            <a:extLst>
              <a:ext uri="{FF2B5EF4-FFF2-40B4-BE49-F238E27FC236}">
                <a16:creationId xmlns:a16="http://schemas.microsoft.com/office/drawing/2014/main" id="{21FAEC9E-7A29-4A1A-B89C-00348D3B57D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94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292E8-AF18-4FA9-B236-3F75BD25C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729824" cy="556521"/>
          </a:xfrm>
        </p:spPr>
        <p:txBody>
          <a:bodyPr/>
          <a:lstStyle/>
          <a:p>
            <a:r>
              <a:rPr lang="en-FI" dirty="0"/>
              <a:t>PIKKUVARPUNEN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90000-1034-485C-9C1B-1B07998671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1013E-816A-46BD-9D14-10B86D9A4A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Vaaleassa</a:t>
            </a:r>
            <a:r>
              <a:rPr lang="en-FI" dirty="0"/>
              <a:t> </a:t>
            </a:r>
            <a:r>
              <a:rPr lang="en-FI" dirty="0" err="1"/>
              <a:t>poskessa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täplä</a:t>
            </a:r>
            <a:endParaRPr lang="en-FI" dirty="0"/>
          </a:p>
          <a:p>
            <a:r>
              <a:rPr lang="en-FI" dirty="0" err="1"/>
              <a:t>Suklaanruskea</a:t>
            </a:r>
            <a:r>
              <a:rPr lang="en-FI" dirty="0"/>
              <a:t> </a:t>
            </a:r>
            <a:r>
              <a:rPr lang="en-FI" dirty="0" err="1"/>
              <a:t>päälaki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kaulus</a:t>
            </a:r>
            <a:r>
              <a:rPr lang="en-FI" dirty="0"/>
              <a:t> </a:t>
            </a:r>
            <a:r>
              <a:rPr lang="en-FI" dirty="0" err="1"/>
              <a:t>niskassa</a:t>
            </a:r>
            <a:endParaRPr lang="en-FI" dirty="0"/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34C75F-2E8A-4DB9-A740-CF2CAD7AC2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3D15E47-0822-4289-A125-E34CF57850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Varpunen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BAAD10-E520-4153-8056-AF0DFEA6E7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Pajusirkku</a:t>
            </a:r>
            <a:endParaRPr lang="en-FI" dirty="0"/>
          </a:p>
        </p:txBody>
      </p:sp>
      <p:pic>
        <p:nvPicPr>
          <p:cNvPr id="11" name="Picture Placeholder 9" descr="A group of birds on a branch&#10;&#10;Description automatically generated with medium confidence">
            <a:extLst>
              <a:ext uri="{FF2B5EF4-FFF2-40B4-BE49-F238E27FC236}">
                <a16:creationId xmlns:a16="http://schemas.microsoft.com/office/drawing/2014/main" id="{80DD34D3-79AA-44E1-AD32-E2F7943938F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75125" y="228600"/>
            <a:ext cx="4703763" cy="3916363"/>
          </a:xfrm>
        </p:spPr>
      </p:pic>
      <p:pic>
        <p:nvPicPr>
          <p:cNvPr id="12" name="Kuva 12" descr="Kuva, joka sisältää kohteen ruoho, ulko, lintu, pieni&#10;&#10;Kuvaus luotu automaattisesti">
            <a:extLst>
              <a:ext uri="{FF2B5EF4-FFF2-40B4-BE49-F238E27FC236}">
                <a16:creationId xmlns:a16="http://schemas.microsoft.com/office/drawing/2014/main" id="{9CB70931-9A52-4217-85A9-B0DDA72EECB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Picture Placeholder 11" descr="A bird perched on a post&#10;&#10;Description automatically generated with low confidence">
            <a:extLst>
              <a:ext uri="{FF2B5EF4-FFF2-40B4-BE49-F238E27FC236}">
                <a16:creationId xmlns:a16="http://schemas.microsoft.com/office/drawing/2014/main" id="{588C9C2F-7879-4409-9B3F-5A010D18AC0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1241050423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90F5-29D4-4F25-9BA6-0E2C4460A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PEIPPO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5B00C-59E9-4A36-95E4-0A35564AC2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60D70-D724-4504-830D-9BAFFB39A6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Kaksi</a:t>
            </a:r>
            <a:r>
              <a:rPr lang="en-FI" dirty="0"/>
              <a:t> </a:t>
            </a:r>
            <a:r>
              <a:rPr lang="en-FI" dirty="0" err="1"/>
              <a:t>valkeaa</a:t>
            </a:r>
            <a:r>
              <a:rPr lang="en-FI" dirty="0"/>
              <a:t> </a:t>
            </a:r>
            <a:r>
              <a:rPr lang="en-FI" dirty="0" err="1"/>
              <a:t>siipijuovaa</a:t>
            </a:r>
            <a:endParaRPr lang="en-FI" dirty="0"/>
          </a:p>
          <a:p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niska</a:t>
            </a:r>
            <a:r>
              <a:rPr lang="en-FI" dirty="0"/>
              <a:t> </a:t>
            </a:r>
            <a:r>
              <a:rPr lang="en-FI" dirty="0" err="1"/>
              <a:t>harmaansinertävät</a:t>
            </a:r>
            <a:endParaRPr lang="en-FI" dirty="0"/>
          </a:p>
          <a:p>
            <a:r>
              <a:rPr lang="en-FI" dirty="0" err="1"/>
              <a:t>Punertavat</a:t>
            </a:r>
            <a:r>
              <a:rPr lang="en-FI" dirty="0"/>
              <a:t> </a:t>
            </a:r>
            <a:r>
              <a:rPr lang="en-FI" dirty="0" err="1"/>
              <a:t>posket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DC171A-8860-4E4C-8991-3E838DC004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FI" dirty="0" err="1"/>
              <a:t>Harmaanruskea</a:t>
            </a:r>
            <a:endParaRPr lang="en-FI" dirty="0"/>
          </a:p>
          <a:p>
            <a:r>
              <a:rPr lang="en-FI" dirty="0" err="1"/>
              <a:t>Kaksi</a:t>
            </a:r>
            <a:r>
              <a:rPr lang="en-FI" dirty="0"/>
              <a:t> </a:t>
            </a:r>
            <a:r>
              <a:rPr lang="en-FI" dirty="0" err="1"/>
              <a:t>valkeaa</a:t>
            </a:r>
            <a:r>
              <a:rPr lang="en-FI" dirty="0"/>
              <a:t> </a:t>
            </a:r>
            <a:r>
              <a:rPr lang="en-FI" dirty="0" err="1"/>
              <a:t>siipijuovaa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0A9CA3-C6CF-4F75-B337-DAFEBF57F4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/>
              <a:t>KOIRAS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B4BAC7-795B-40BF-862D-807464233A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/>
              <a:t>NAARAS</a:t>
            </a:r>
          </a:p>
        </p:txBody>
      </p:sp>
      <p:pic>
        <p:nvPicPr>
          <p:cNvPr id="10" name="Kuva 8" descr="Kuva, joka sisältää kohteen lintu, istuminen, pieni, ulko&#10;&#10;Kuvaus luotu automaattisesti">
            <a:extLst>
              <a:ext uri="{FF2B5EF4-FFF2-40B4-BE49-F238E27FC236}">
                <a16:creationId xmlns:a16="http://schemas.microsoft.com/office/drawing/2014/main" id="{133AAA2F-67F2-492B-AD37-CC7DD96F685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200400"/>
          </a:xfrm>
          <a:prstGeom prst="rect">
            <a:avLst/>
          </a:prstGeom>
        </p:spPr>
      </p:pic>
      <p:pic>
        <p:nvPicPr>
          <p:cNvPr id="11" name="Kuva 12" descr="Kuva, joka sisältää kohteen lintu, eläin, pieni, laululintu&#10;&#10;Kuvaus luotu automaattisesti">
            <a:extLst>
              <a:ext uri="{FF2B5EF4-FFF2-40B4-BE49-F238E27FC236}">
                <a16:creationId xmlns:a16="http://schemas.microsoft.com/office/drawing/2014/main" id="{F8371FAF-4380-496B-AB7D-E16B48F1FA2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557588"/>
            <a:ext cx="4703763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50969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D124-84E4-472C-8E7C-C83BE3BA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PUNATULKKU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E3987-DB70-42BF-8D85-00D9571E87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C16D8-3FDD-4E96-A5CF-606BE6CA75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punainen</a:t>
            </a:r>
            <a:r>
              <a:rPr lang="en-FI" dirty="0"/>
              <a:t> </a:t>
            </a:r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vatsa</a:t>
            </a:r>
            <a:r>
              <a:rPr lang="en-FI" dirty="0"/>
              <a:t>. </a:t>
            </a:r>
            <a:r>
              <a:rPr lang="en-FI" dirty="0" err="1"/>
              <a:t>Naaraalla</a:t>
            </a:r>
            <a:r>
              <a:rPr lang="en-FI" dirty="0"/>
              <a:t> </a:t>
            </a:r>
            <a:r>
              <a:rPr lang="en-FI" dirty="0" err="1"/>
              <a:t>punaisen</a:t>
            </a:r>
            <a:r>
              <a:rPr lang="en-FI" dirty="0"/>
              <a:t> </a:t>
            </a:r>
            <a:r>
              <a:rPr lang="en-FI" dirty="0" err="1"/>
              <a:t>tilalla</a:t>
            </a:r>
            <a:r>
              <a:rPr lang="en-FI" dirty="0"/>
              <a:t> </a:t>
            </a:r>
            <a:r>
              <a:rPr lang="en-FI" dirty="0" err="1"/>
              <a:t>harmaanruskeaa</a:t>
            </a:r>
            <a:r>
              <a:rPr lang="en-FI" dirty="0"/>
              <a:t>.</a:t>
            </a:r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Paksu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D0A54-2CD8-408C-AE5F-076DEAA082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itting on a tree branch&#10;&#10;Description automatically generated with medium confidence">
            <a:extLst>
              <a:ext uri="{FF2B5EF4-FFF2-40B4-BE49-F238E27FC236}">
                <a16:creationId xmlns:a16="http://schemas.microsoft.com/office/drawing/2014/main" id="{59A7764E-8D13-4FAF-A07C-B3ACAE718FF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52435D-3371-4FCF-A969-F82D879263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Punarinta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7B7FF9-9258-4C74-9416-5440D2519B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Järripeippo</a:t>
            </a:r>
            <a:endParaRPr lang="en-FI" dirty="0"/>
          </a:p>
        </p:txBody>
      </p:sp>
      <p:pic>
        <p:nvPicPr>
          <p:cNvPr id="13" name="Kuva 8" descr="Kuva, joka sisältää kohteen lintu, pieni, istuminen, eläin&#10;&#10;Kuvaus luotu automaattisesti">
            <a:extLst>
              <a:ext uri="{FF2B5EF4-FFF2-40B4-BE49-F238E27FC236}">
                <a16:creationId xmlns:a16="http://schemas.microsoft.com/office/drawing/2014/main" id="{5FBB6E66-FCF9-4133-A54E-D9B8A57375D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4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8214AD0F-1E29-4828-9EF9-F3C916CCCA8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4067452343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65FFF-39E6-40D4-BEB2-B05DAC976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KELTASIRKKU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41368-9A32-4AB6-88F0-95B1E219FB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1670C-2C3C-431A-9989-E2CFF14C32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vatsa</a:t>
            </a:r>
            <a:r>
              <a:rPr lang="en-FI" dirty="0"/>
              <a:t>. </a:t>
            </a:r>
            <a:r>
              <a:rPr lang="en-FI" dirty="0" err="1"/>
              <a:t>Naaraalla</a:t>
            </a:r>
            <a:r>
              <a:rPr lang="en-FI" dirty="0"/>
              <a:t> </a:t>
            </a:r>
            <a:r>
              <a:rPr lang="en-FI" dirty="0" err="1"/>
              <a:t>vähemmän</a:t>
            </a:r>
            <a:r>
              <a:rPr lang="en-FI" dirty="0"/>
              <a:t> </a:t>
            </a:r>
            <a:r>
              <a:rPr lang="en-FI" dirty="0" err="1"/>
              <a:t>keltaista</a:t>
            </a:r>
            <a:r>
              <a:rPr lang="en-FI" dirty="0"/>
              <a:t>.</a:t>
            </a:r>
          </a:p>
          <a:p>
            <a:r>
              <a:rPr lang="en-FI" dirty="0" err="1"/>
              <a:t>Punaruskea</a:t>
            </a:r>
            <a:r>
              <a:rPr lang="en-FI" dirty="0"/>
              <a:t> </a:t>
            </a:r>
            <a:r>
              <a:rPr lang="en-FI" dirty="0" err="1"/>
              <a:t>alaselkä</a:t>
            </a:r>
            <a:r>
              <a:rPr lang="en-FI" dirty="0"/>
              <a:t> (</a:t>
            </a:r>
            <a:r>
              <a:rPr lang="en-FI" dirty="0" err="1"/>
              <a:t>yläperä</a:t>
            </a:r>
            <a:r>
              <a:rPr lang="en-FI" dirty="0"/>
              <a:t>)</a:t>
            </a:r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selkäpuoli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2BF83F-0B75-4F01-A6E7-A4E003D7FE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4D59A6-2947-41D0-934A-05D1397108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B910B77-81FB-40A4-8BE5-C2B827529B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A68870-6314-41B4-9B06-3988D80BB5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Vihervarpunen</a:t>
            </a:r>
            <a:endParaRPr lang="en-FI" dirty="0"/>
          </a:p>
        </p:txBody>
      </p:sp>
      <p:pic>
        <p:nvPicPr>
          <p:cNvPr id="11" name="Kuva 2" descr="Kuva, joka sisältää kohteen lintu, ulko, eläin, istuminen&#10;&#10;Kuvaus luotu automaattisesti">
            <a:extLst>
              <a:ext uri="{FF2B5EF4-FFF2-40B4-BE49-F238E27FC236}">
                <a16:creationId xmlns:a16="http://schemas.microsoft.com/office/drawing/2014/main" id="{831B4D26-271D-48CC-9959-C1CC958FFA5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916363"/>
          </a:xfrm>
          <a:prstGeom prst="rect">
            <a:avLst/>
          </a:prstGeom>
        </p:spPr>
      </p:pic>
      <p:pic>
        <p:nvPicPr>
          <p:cNvPr id="12" name="Kuva 5" descr="Kuva, joka sisältää kohteen eläin, lintu, pieni, istuminen&#10;&#10;Kuvaus luotu automaattisesti">
            <a:extLst>
              <a:ext uri="{FF2B5EF4-FFF2-40B4-BE49-F238E27FC236}">
                <a16:creationId xmlns:a16="http://schemas.microsoft.com/office/drawing/2014/main" id="{DE1DD965-0F73-4C76-8F39-FF505755E94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1048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D0792-2E87-4E6A-A302-2DAA2ECEC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RÄKÄTTIRASTAS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8F630-F949-493D-9ADB-84DB1D905E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00BCF-61BF-4B24-9199-7A9CF723C5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</a:t>
            </a:r>
            <a:r>
              <a:rPr lang="fi-FI" dirty="0"/>
              <a:t>a</a:t>
            </a:r>
            <a:r>
              <a:rPr lang="en-FI" dirty="0" err="1"/>
              <a:t>rmaa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alaselkä</a:t>
            </a:r>
            <a:endParaRPr lang="en-FI" dirty="0"/>
          </a:p>
          <a:p>
            <a:r>
              <a:rPr lang="en-FI" dirty="0" err="1"/>
              <a:t>Täplikkäässä</a:t>
            </a:r>
            <a:r>
              <a:rPr lang="en-FI" dirty="0"/>
              <a:t> </a:t>
            </a:r>
            <a:r>
              <a:rPr lang="en-FI" dirty="0" err="1"/>
              <a:t>rinnassa</a:t>
            </a:r>
            <a:r>
              <a:rPr lang="en-FI" dirty="0"/>
              <a:t> </a:t>
            </a:r>
            <a:r>
              <a:rPr lang="en-FI" dirty="0" err="1"/>
              <a:t>oranssinruskeaa</a:t>
            </a:r>
            <a:r>
              <a:rPr lang="en-FI" dirty="0"/>
              <a:t> </a:t>
            </a:r>
            <a:r>
              <a:rPr lang="en-FI" dirty="0" err="1"/>
              <a:t>väriä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E31F5-5810-441D-9B16-0DAD1C2E3F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the grass&#10;&#10;Description automatically generated with medium confidence">
            <a:extLst>
              <a:ext uri="{FF2B5EF4-FFF2-40B4-BE49-F238E27FC236}">
                <a16:creationId xmlns:a16="http://schemas.microsoft.com/office/drawing/2014/main" id="{6ED5AEF7-1DE3-4E2E-B478-529BA08F09D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3427F-E988-4851-B59E-544D1680E8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Punakylkirastas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18EE35-1670-4DA0-B08F-D2660B2913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975349" cy="387654"/>
          </a:xfrm>
        </p:spPr>
        <p:txBody>
          <a:bodyPr/>
          <a:lstStyle/>
          <a:p>
            <a:r>
              <a:rPr lang="en-FI" dirty="0" err="1"/>
              <a:t>Mustarastas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/</a:t>
            </a:r>
            <a:r>
              <a:rPr lang="en-FI" dirty="0" err="1"/>
              <a:t>nuori</a:t>
            </a:r>
            <a:r>
              <a:rPr lang="en-FI" dirty="0"/>
              <a:t>)</a:t>
            </a:r>
          </a:p>
        </p:txBody>
      </p:sp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28667C4E-2D6C-49EB-AADF-A8A25A328DF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pic>
        <p:nvPicPr>
          <p:cNvPr id="14" name="Picture Placeholder 11" descr="A bird perched on a branch&#10;&#10;Description automatically generated with medium confidence">
            <a:extLst>
              <a:ext uri="{FF2B5EF4-FFF2-40B4-BE49-F238E27FC236}">
                <a16:creationId xmlns:a16="http://schemas.microsoft.com/office/drawing/2014/main" id="{A2F908BF-68FB-40B4-97C1-64B2CB4CF8F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</p:spTree>
    <p:extLst>
      <p:ext uri="{BB962C8B-B14F-4D97-AF65-F5344CB8AC3E}">
        <p14:creationId xmlns:p14="http://schemas.microsoft.com/office/powerpoint/2010/main" val="1411358716"/>
      </p:ext>
    </p:extLst>
  </p:cSld>
  <p:clrMapOvr>
    <a:masterClrMapping/>
  </p:clrMapOvr>
  <p:transition>
    <p:pull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3B1B2-41C8-4BE3-A925-8F9D6EE9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MUSTARASTAS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7B416-6340-46BE-896D-936980FBE7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9E610-A923-475F-AD9E-C2018BEA4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Koiras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</a:t>
            </a:r>
            <a:endParaRPr lang="en-FI" dirty="0"/>
          </a:p>
          <a:p>
            <a:r>
              <a:rPr lang="en-FI" dirty="0" err="1"/>
              <a:t>Oranssinkeltainen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silmärengas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vaihtelevan</a:t>
            </a:r>
            <a:r>
              <a:rPr lang="en-FI" dirty="0"/>
              <a:t> </a:t>
            </a:r>
            <a:r>
              <a:rPr lang="en-FI" dirty="0" err="1"/>
              <a:t>tummanruskea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vaihtelevan</a:t>
            </a:r>
            <a:r>
              <a:rPr lang="en-FI" dirty="0"/>
              <a:t> </a:t>
            </a:r>
            <a:r>
              <a:rPr lang="en-FI" dirty="0" err="1"/>
              <a:t>täplikäs</a:t>
            </a:r>
            <a:r>
              <a:rPr lang="en-FI" dirty="0"/>
              <a:t> </a:t>
            </a:r>
            <a:r>
              <a:rPr lang="en-FI" dirty="0" err="1"/>
              <a:t>rinnasta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DC450-717C-4942-8BC7-F4A425235D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819B1D6-A7B9-4140-B9E0-E44F9ECB3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8FF56E-8E25-4F39-94A0-3A45F8322E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Kottarainen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D3DA82-AD76-4CD6-B509-C20F0E985C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FI" dirty="0"/>
          </a:p>
        </p:txBody>
      </p:sp>
      <p:pic>
        <p:nvPicPr>
          <p:cNvPr id="11" name="Kuva 12">
            <a:extLst>
              <a:ext uri="{FF2B5EF4-FFF2-40B4-BE49-F238E27FC236}">
                <a16:creationId xmlns:a16="http://schemas.microsoft.com/office/drawing/2014/main" id="{0D4891A9-8A74-4195-B46B-9A265841E3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4709" y="228294"/>
            <a:ext cx="4525600" cy="2157003"/>
          </a:xfrm>
          <a:prstGeom prst="rect">
            <a:avLst/>
          </a:prstGeom>
        </p:spPr>
      </p:pic>
      <p:pic>
        <p:nvPicPr>
          <p:cNvPr id="12" name="Kuva 15">
            <a:extLst>
              <a:ext uri="{FF2B5EF4-FFF2-40B4-BE49-F238E27FC236}">
                <a16:creationId xmlns:a16="http://schemas.microsoft.com/office/drawing/2014/main" id="{9EB961CB-BD49-4A8F-B975-B5D26F85AA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2587" y="2390279"/>
            <a:ext cx="3027722" cy="1795839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8A0CB61-C936-4F90-AC1E-7627FA9EE10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15" name="Kuva 12">
            <a:extLst>
              <a:ext uri="{FF2B5EF4-FFF2-40B4-BE49-F238E27FC236}">
                <a16:creationId xmlns:a16="http://schemas.microsoft.com/office/drawing/2014/main" id="{F5FCC7DC-E715-49E1-8424-084350635E7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82936"/>
      </p:ext>
    </p:extLst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BC74E-85FD-4ACF-A2AC-3602EEB6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KOTTARAINEN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16BCF-1B8D-4469-A08E-71D3B86823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21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528B4-BAB8-48D7-B93D-36BA0B998B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</a:t>
            </a:r>
            <a:r>
              <a:rPr lang="en-FI" dirty="0"/>
              <a:t>, </a:t>
            </a:r>
            <a:r>
              <a:rPr lang="en-FI" dirty="0" err="1"/>
              <a:t>metallinkiiltoinen</a:t>
            </a:r>
            <a:endParaRPr lang="en-FI" dirty="0"/>
          </a:p>
          <a:p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vaaleita</a:t>
            </a:r>
            <a:r>
              <a:rPr lang="en-FI" dirty="0"/>
              <a:t> </a:t>
            </a:r>
            <a:r>
              <a:rPr lang="en-FI" dirty="0" err="1"/>
              <a:t>täpliä</a:t>
            </a:r>
            <a:endParaRPr lang="en-FI" dirty="0"/>
          </a:p>
          <a:p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kellertävä</a:t>
            </a:r>
            <a:r>
              <a:rPr lang="en-FI" dirty="0"/>
              <a:t> tai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lyhyt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494D3F-E53C-437D-91D4-AE6061E5BA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outdoor, tyrannid, bird of prey&#10;&#10;Description automatically generated">
            <a:extLst>
              <a:ext uri="{FF2B5EF4-FFF2-40B4-BE49-F238E27FC236}">
                <a16:creationId xmlns:a16="http://schemas.microsoft.com/office/drawing/2014/main" id="{F65006C7-EF80-4CC1-849F-2FF4DE9CF4B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304C265-107B-48A7-92F1-35D0E038392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F80BD3-A010-4135-B7B3-3350EE32CD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04A3FA-1AB3-40A1-B0AD-2A5BB5F32E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Mustarastas</a:t>
            </a:r>
            <a:endParaRPr lang="en-FI" dirty="0"/>
          </a:p>
        </p:txBody>
      </p:sp>
      <p:pic>
        <p:nvPicPr>
          <p:cNvPr id="13" name="Kuvan paikkamerkki 12">
            <a:extLst>
              <a:ext uri="{FF2B5EF4-FFF2-40B4-BE49-F238E27FC236}">
                <a16:creationId xmlns:a16="http://schemas.microsoft.com/office/drawing/2014/main" id="{0796AAE0-3B4E-460B-8170-ADF030F9F50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07393"/>
      </p:ext>
    </p:extLst>
  </p:cSld>
  <p:clrMapOvr>
    <a:masterClrMapping/>
  </p:clrMapOvr>
  <p:transition>
    <p:pull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A7D84-9C5E-4A4A-A9DB-DD5406ECB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NAAKKA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60535-D936-466C-8BCF-DFC894ECFF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FDFF5-7D4F-4DD2-9A75-F8A1948615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mustanharmaa</a:t>
            </a:r>
            <a:endParaRPr lang="en-FI" dirty="0"/>
          </a:p>
          <a:p>
            <a:r>
              <a:rPr lang="en-FI" dirty="0" err="1"/>
              <a:t>Niskassa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kaulansivulla</a:t>
            </a:r>
            <a:r>
              <a:rPr lang="en-FI" dirty="0"/>
              <a:t> </a:t>
            </a:r>
            <a:r>
              <a:rPr lang="en-FI" dirty="0" err="1"/>
              <a:t>vaaleampi</a:t>
            </a:r>
            <a:r>
              <a:rPr lang="en-FI" dirty="0"/>
              <a:t> </a:t>
            </a:r>
            <a:r>
              <a:rPr lang="en-FI" dirty="0" err="1"/>
              <a:t>alue</a:t>
            </a:r>
            <a:endParaRPr lang="en-FI" dirty="0"/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199A8-7CBD-4625-B6B1-327F5CA7BA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outdoor, ground, sitting&#10;&#10;Description automatically generated">
            <a:extLst>
              <a:ext uri="{FF2B5EF4-FFF2-40B4-BE49-F238E27FC236}">
                <a16:creationId xmlns:a16="http://schemas.microsoft.com/office/drawing/2014/main" id="{403A7CA7-1901-499A-9C41-5C913741660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825F6A11-57A5-4238-894C-160B3D619FC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392" cy="1678125"/>
          </a:xfrm>
        </p:spPr>
      </p:pic>
      <p:pic>
        <p:nvPicPr>
          <p:cNvPr id="16" name="Picture Placeholder 15" descr="A picture containing grass, outdoor, bird, sitting&#10;&#10;Description automatically generated">
            <a:extLst>
              <a:ext uri="{FF2B5EF4-FFF2-40B4-BE49-F238E27FC236}">
                <a16:creationId xmlns:a16="http://schemas.microsoft.com/office/drawing/2014/main" id="{9F07FDF8-1D81-42F5-AF5F-2A0A45B5299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916928-CDC0-4B36-9496-701F3F6AA6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Varis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E5A545-9986-428E-9CC5-6D52DEC9B6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Harakka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947128208"/>
      </p:ext>
    </p:extLst>
  </p:cSld>
  <p:clrMapOvr>
    <a:masterClrMapping/>
  </p:clrMapOvr>
  <p:transition>
    <p:pull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99C435B-4066-4BAC-BDEE-19EFEC67B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VARIS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53CA3A-80B9-4C57-B5CB-1EDAAFEF61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48 cm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FF38DC-BEE1-4CBF-8D68-257BE3FBFD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Vatsa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selkä</a:t>
            </a:r>
            <a:r>
              <a:rPr lang="en-FI" dirty="0"/>
              <a:t> </a:t>
            </a:r>
            <a:r>
              <a:rPr lang="en-FI" dirty="0" err="1"/>
              <a:t>harmaat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mustat</a:t>
            </a:r>
            <a:endParaRPr lang="en-FI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7FBC034-8B6D-412D-9BC4-F01047BC29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21" name="Picture Placeholder 20" descr="A bird standing on a stone surface&#10;&#10;Description automatically generated with medium confidence">
            <a:extLst>
              <a:ext uri="{FF2B5EF4-FFF2-40B4-BE49-F238E27FC236}">
                <a16:creationId xmlns:a16="http://schemas.microsoft.com/office/drawing/2014/main" id="{F3E2D9E5-1082-4C9C-B0E1-DA22519F3B8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black bird on a branch&#10;&#10;Description automatically generated with low confidence">
            <a:extLst>
              <a:ext uri="{FF2B5EF4-FFF2-40B4-BE49-F238E27FC236}">
                <a16:creationId xmlns:a16="http://schemas.microsoft.com/office/drawing/2014/main" id="{A9065B88-AA67-4AB5-A7BF-5F0B6057BE7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black bird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13566CF8-9863-4A4B-96B1-7DAA065AFB9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5FEAC88-99B0-4755-AE51-1E002E5B76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Harakka</a:t>
            </a:r>
            <a:endParaRPr lang="en-FI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2487A7E-5BC0-4529-8AD8-6A52DD0DC1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Naakka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740739354"/>
      </p:ext>
    </p:extLst>
  </p:cSld>
  <p:clrMapOvr>
    <a:masterClrMapping/>
  </p:clrMapOvr>
  <p:transition>
    <p:pull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CC0F-D17D-4CE1-9FEF-41EAF6AC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HARAKKA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2D284-DED9-4579-AD18-999432BA84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45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25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39D8F-5972-4E01-9937-7D5BE0B91D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Mustavalkoinen</a:t>
            </a:r>
            <a:endParaRPr lang="en-FI" dirty="0"/>
          </a:p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kiiltävät</a:t>
            </a:r>
            <a:r>
              <a:rPr lang="en-FI" dirty="0"/>
              <a:t> </a:t>
            </a:r>
            <a:r>
              <a:rPr lang="en-FI" dirty="0" err="1"/>
              <a:t>sinisenä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vihreänä</a:t>
            </a:r>
            <a:r>
              <a:rPr lang="en-FI" dirty="0"/>
              <a:t> </a:t>
            </a:r>
            <a:r>
              <a:rPr lang="en-FI" dirty="0" err="1"/>
              <a:t>sopivassa</a:t>
            </a:r>
            <a:r>
              <a:rPr lang="en-FI" dirty="0"/>
              <a:t> </a:t>
            </a:r>
            <a:r>
              <a:rPr lang="en-FI" dirty="0" err="1"/>
              <a:t>valossa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6628A-D080-4878-BCEA-AEE867D184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grass, outdoor, bird, sitting&#10;&#10;Description automatically generated">
            <a:extLst>
              <a:ext uri="{FF2B5EF4-FFF2-40B4-BE49-F238E27FC236}">
                <a16:creationId xmlns:a16="http://schemas.microsoft.com/office/drawing/2014/main" id="{E5C61026-080B-40E1-84CE-7BE82199D4A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E0743DF-754B-419F-920B-7D658D8C2C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Varis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2F25CD3-8DB8-4CA6-B698-3F8497B541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Naakka</a:t>
            </a:r>
            <a:endParaRPr lang="en-FI" dirty="0"/>
          </a:p>
        </p:txBody>
      </p:sp>
      <p:pic>
        <p:nvPicPr>
          <p:cNvPr id="13" name="Picture Placeholder 13">
            <a:extLst>
              <a:ext uri="{FF2B5EF4-FFF2-40B4-BE49-F238E27FC236}">
                <a16:creationId xmlns:a16="http://schemas.microsoft.com/office/drawing/2014/main" id="{EBBD60CD-B441-4691-95CD-613BE84BA11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  <p:pic>
        <p:nvPicPr>
          <p:cNvPr id="14" name="Picture Placeholder 24" descr="A black bird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24EF80AD-995F-46EC-9C87-350E0CD1D95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"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4134966410"/>
      </p:ext>
    </p:extLst>
  </p:cSld>
  <p:clrMapOvr>
    <a:masterClrMapping/>
  </p:clrMapOvr>
  <p:transition>
    <p:pull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073C6-2852-476F-A789-030B5EEE6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SEPELKYYHKY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B5D0-BA22-4A71-9DE5-2518E44E3F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836E6-750B-4538-917D-762DB34033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Kaulassa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“</a:t>
            </a:r>
            <a:r>
              <a:rPr lang="en-FI" dirty="0" err="1"/>
              <a:t>sepel</a:t>
            </a:r>
            <a:r>
              <a:rPr lang="en-FI" dirty="0"/>
              <a:t>”</a:t>
            </a:r>
          </a:p>
          <a:p>
            <a:r>
              <a:rPr lang="en-FI" dirty="0" err="1"/>
              <a:t>Siivillä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laikut</a:t>
            </a:r>
            <a:endParaRPr lang="en-FI" dirty="0"/>
          </a:p>
          <a:p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</p:txBody>
      </p:sp>
      <p:pic>
        <p:nvPicPr>
          <p:cNvPr id="7" name="Picture Placeholder 6" descr="A bird standing on grass&#10;&#10;Description automatically generated with low confidence">
            <a:extLst>
              <a:ext uri="{FF2B5EF4-FFF2-40B4-BE49-F238E27FC236}">
                <a16:creationId xmlns:a16="http://schemas.microsoft.com/office/drawing/2014/main" id="{61413AE7-7533-47EB-9626-48A9021097E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4"/>
          <a:stretch/>
        </p:blipFill>
        <p:spPr>
          <a:xfrm>
            <a:off x="4175125" y="576304"/>
            <a:ext cx="4703002" cy="3999541"/>
          </a:xfrm>
        </p:spPr>
      </p:pic>
    </p:spTree>
    <p:extLst>
      <p:ext uri="{BB962C8B-B14F-4D97-AF65-F5344CB8AC3E}">
        <p14:creationId xmlns:p14="http://schemas.microsoft.com/office/powerpoint/2010/main" val="1125356423"/>
      </p:ext>
    </p:extLst>
  </p:cSld>
  <p:clrMapOvr>
    <a:masterClrMapping/>
  </p:clrMapOvr>
  <p:transition>
    <p:pull dir="r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27EDA-68F3-4EB2-91B6-BC068114C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KÄPYTIKKA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3D15E-BE51-479F-A923-860ADCE2A4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D120C-9630-4AB3-9888-F380D5FC97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valkoisen</a:t>
            </a:r>
            <a:r>
              <a:rPr lang="en-FI" dirty="0"/>
              <a:t> </a:t>
            </a:r>
            <a:r>
              <a:rPr lang="en-FI" dirty="0" err="1"/>
              <a:t>kirjava</a:t>
            </a:r>
            <a:endParaRPr lang="en-FI" dirty="0"/>
          </a:p>
          <a:p>
            <a:r>
              <a:rPr lang="en-FI" dirty="0"/>
              <a:t>“</a:t>
            </a:r>
            <a:r>
              <a:rPr lang="en-FI" dirty="0" err="1"/>
              <a:t>Hartioilla</a:t>
            </a:r>
            <a:r>
              <a:rPr lang="en-FI" dirty="0"/>
              <a:t>” </a:t>
            </a:r>
            <a:r>
              <a:rPr lang="en-FI" dirty="0" err="1"/>
              <a:t>suuret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laikut</a:t>
            </a:r>
            <a:endParaRPr lang="en-FI" dirty="0"/>
          </a:p>
          <a:p>
            <a:r>
              <a:rPr lang="en-FI" dirty="0" err="1"/>
              <a:t>Pyrstön</a:t>
            </a:r>
            <a:r>
              <a:rPr lang="en-FI" dirty="0"/>
              <a:t> </a:t>
            </a:r>
            <a:r>
              <a:rPr lang="en-FI" dirty="0" err="1"/>
              <a:t>alla</a:t>
            </a:r>
            <a:r>
              <a:rPr lang="en-FI" dirty="0"/>
              <a:t> </a:t>
            </a:r>
            <a:r>
              <a:rPr lang="en-FI" dirty="0" err="1"/>
              <a:t>punaista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</a:t>
            </a:r>
            <a:r>
              <a:rPr lang="en-FI" dirty="0" err="1"/>
              <a:t>punaista</a:t>
            </a:r>
            <a:r>
              <a:rPr lang="en-FI" dirty="0"/>
              <a:t> </a:t>
            </a:r>
            <a:r>
              <a:rPr lang="en-FI" dirty="0" err="1"/>
              <a:t>myös</a:t>
            </a:r>
            <a:r>
              <a:rPr lang="en-FI" dirty="0"/>
              <a:t> </a:t>
            </a:r>
            <a:r>
              <a:rPr lang="en-FI" dirty="0" err="1"/>
              <a:t>niskassa</a:t>
            </a:r>
            <a:endParaRPr lang="en-FI" dirty="0"/>
          </a:p>
        </p:txBody>
      </p:sp>
      <p:pic>
        <p:nvPicPr>
          <p:cNvPr id="7" name="Picture Placeholder 6" descr="A bird perched on a branch&#10;&#10;Description automatically generated with medium confidence">
            <a:extLst>
              <a:ext uri="{FF2B5EF4-FFF2-40B4-BE49-F238E27FC236}">
                <a16:creationId xmlns:a16="http://schemas.microsoft.com/office/drawing/2014/main" id="{7BDCF8BC-7C7A-4A73-800E-B1CEB37C54D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5929678"/>
      </p:ext>
    </p:extLst>
  </p:cSld>
  <p:clrMapOvr>
    <a:masterClrMapping/>
  </p:clrMapOvr>
  <p:transition>
    <p:pull dir="r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00E5D-F38B-4315-8644-592BC4534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PALOKÄRKI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B6231-D4D6-4486-A0CD-3DB051E46B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DFD49-59D2-4622-8C1C-D8AD7E8389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</a:t>
            </a:r>
            <a:r>
              <a:rPr lang="en-FI" dirty="0"/>
              <a:t> tikka</a:t>
            </a:r>
          </a:p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</a:t>
            </a:r>
            <a:endParaRPr lang="en-FI" dirty="0"/>
          </a:p>
          <a:p>
            <a:r>
              <a:rPr lang="en-FI" dirty="0" err="1"/>
              <a:t>Punaista</a:t>
            </a:r>
            <a:r>
              <a:rPr lang="en-FI" dirty="0"/>
              <a:t> </a:t>
            </a:r>
            <a:r>
              <a:rPr lang="en-FI" dirty="0" err="1"/>
              <a:t>päälaella</a:t>
            </a:r>
            <a:r>
              <a:rPr lang="en-FI" dirty="0"/>
              <a:t> (</a:t>
            </a:r>
            <a:r>
              <a:rPr lang="en-FI" dirty="0" err="1"/>
              <a:t>koiras</a:t>
            </a:r>
            <a:r>
              <a:rPr lang="en-FI" dirty="0"/>
              <a:t>) tai </a:t>
            </a:r>
            <a:r>
              <a:rPr lang="en-FI" dirty="0" err="1"/>
              <a:t>takaraivolla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, </a:t>
            </a:r>
            <a:r>
              <a:rPr lang="en-FI" dirty="0" err="1"/>
              <a:t>kuvassa</a:t>
            </a:r>
            <a:r>
              <a:rPr lang="en-FI" dirty="0"/>
              <a:t>)</a:t>
            </a:r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pic>
        <p:nvPicPr>
          <p:cNvPr id="7" name="Picture Placeholder 6" descr="A black bird on a tree&#10;&#10;Description automatically generated with medium confidence">
            <a:extLst>
              <a:ext uri="{FF2B5EF4-FFF2-40B4-BE49-F238E27FC236}">
                <a16:creationId xmlns:a16="http://schemas.microsoft.com/office/drawing/2014/main" id="{C7BCD9BE-BA38-4DFA-AD57-599905FA8DE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412" r="-11529" b="-134"/>
          <a:stretch/>
        </p:blipFill>
        <p:spPr/>
      </p:pic>
    </p:spTree>
    <p:extLst>
      <p:ext uri="{BB962C8B-B14F-4D97-AF65-F5344CB8AC3E}">
        <p14:creationId xmlns:p14="http://schemas.microsoft.com/office/powerpoint/2010/main" val="1129101811"/>
      </p:ext>
    </p:extLst>
  </p:cSld>
  <p:clrMapOvr>
    <a:masterClrMapping/>
  </p:clrMapOvr>
  <p:transition>
    <p:pull dir="r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A9B13-3EA4-4CC7-9659-12A28D444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FASAANI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1E48E-0093-4EE8-B39F-E20916AD7E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80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40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D2996-D6C3-426F-B87E-46D1975EBD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raidallinen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kiiltäväntumma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jonka</a:t>
            </a:r>
            <a:r>
              <a:rPr lang="en-FI" dirty="0"/>
              <a:t> </a:t>
            </a:r>
            <a:r>
              <a:rPr lang="en-FI" dirty="0" err="1"/>
              <a:t>sivut</a:t>
            </a:r>
            <a:r>
              <a:rPr lang="en-FI" dirty="0"/>
              <a:t> </a:t>
            </a:r>
            <a:r>
              <a:rPr lang="en-FI" dirty="0" err="1"/>
              <a:t>paljaat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punaiset</a:t>
            </a:r>
            <a:endParaRPr lang="en-FI" dirty="0"/>
          </a:p>
          <a:p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rengas</a:t>
            </a:r>
            <a:r>
              <a:rPr lang="en-FI" dirty="0"/>
              <a:t> </a:t>
            </a:r>
            <a:r>
              <a:rPr lang="en-FI" dirty="0" err="1"/>
              <a:t>kaulassa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r>
              <a:rPr lang="en-FI" dirty="0"/>
              <a:t>, </a:t>
            </a:r>
            <a:r>
              <a:rPr lang="en-FI" dirty="0" err="1"/>
              <a:t>pitkäpyrstöinen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1AA5E3-18E4-42CA-8EC9-5CCBA5F2BE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2" name="Picture Placeholder 11" descr="A picture containing grass, outdoor, gallinaceous bird, bird&#10;&#10;Description automatically generated">
            <a:extLst>
              <a:ext uri="{FF2B5EF4-FFF2-40B4-BE49-F238E27FC236}">
                <a16:creationId xmlns:a16="http://schemas.microsoft.com/office/drawing/2014/main" id="{BADCCD60-B861-45B6-A2E9-67FE3FF4D33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E27B870-0F6B-4D2B-A050-39F109F68E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864AE94-C902-4C8B-A8E8-BE090E32C18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F7F388-8499-4E7D-9A73-1F5043B90A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298D625-8A68-49FC-A51F-875F4534BC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01055263"/>
      </p:ext>
    </p:extLst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itys2" id="{14A04412-76C9-4602-8373-97825E3ADF06}" vid="{BCDE9B70-7413-402B-9557-07E1A7ED3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 viral 3-4 oma</Template>
  <TotalTime>472</TotalTime>
  <Words>582</Words>
  <Application>Microsoft Office PowerPoint</Application>
  <PresentationFormat>Näytössä katseltava diaesitys (4:3)</PresentationFormat>
  <Paragraphs>172</Paragraphs>
  <Slides>22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26" baseType="lpstr">
      <vt:lpstr>Arial</vt:lpstr>
      <vt:lpstr>Segoe UI</vt:lpstr>
      <vt:lpstr>Verdana</vt:lpstr>
      <vt:lpstr>1_Ppt0000001</vt:lpstr>
      <vt:lpstr>TALITIAINEN</vt:lpstr>
      <vt:lpstr>SINITIAINEN</vt:lpstr>
      <vt:lpstr>HAARAPÄÄSKY</vt:lpstr>
      <vt:lpstr>TERVAPÄÄSKY</vt:lpstr>
      <vt:lpstr>VÄSTÄRÄKKI</vt:lpstr>
      <vt:lpstr>PUNARINTA</vt:lpstr>
      <vt:lpstr>KIRJOSIEPPO</vt:lpstr>
      <vt:lpstr>VARPUNEN</vt:lpstr>
      <vt:lpstr>PIKKUVARPUNEN</vt:lpstr>
      <vt:lpstr>PEIPPO</vt:lpstr>
      <vt:lpstr>PUNATULKKU</vt:lpstr>
      <vt:lpstr>KELTASIRKKU</vt:lpstr>
      <vt:lpstr>RÄKÄTTIRASTAS</vt:lpstr>
      <vt:lpstr>MUSTARASTAS</vt:lpstr>
      <vt:lpstr>KOTTARAINEN</vt:lpstr>
      <vt:lpstr>NAAKKA</vt:lpstr>
      <vt:lpstr>VARIS</vt:lpstr>
      <vt:lpstr>HARAKKA</vt:lpstr>
      <vt:lpstr>SEPELKYYHKY</vt:lpstr>
      <vt:lpstr>KÄPYTIKKA</vt:lpstr>
      <vt:lpstr>PALOKÄRKI</vt:lpstr>
      <vt:lpstr>FASAANI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MERIKOTKA</dc:title>
  <dc:creator>Juhani Kairamo;BirdLife Suomi</dc:creator>
  <cp:lastModifiedBy>Inka IP. Plit</cp:lastModifiedBy>
  <cp:revision>108</cp:revision>
  <dcterms:created xsi:type="dcterms:W3CDTF">2019-03-20T16:49:39Z</dcterms:created>
  <dcterms:modified xsi:type="dcterms:W3CDTF">2025-07-29T12:53:37Z</dcterms:modified>
</cp:coreProperties>
</file>