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2"/>
  </p:notesMasterIdLst>
  <p:sldIdLst>
    <p:sldId id="300" r:id="rId6"/>
    <p:sldId id="712" r:id="rId7"/>
    <p:sldId id="728" r:id="rId8"/>
    <p:sldId id="711" r:id="rId9"/>
    <p:sldId id="713" r:id="rId10"/>
    <p:sldId id="270" r:id="rId11"/>
    <p:sldId id="276" r:id="rId12"/>
    <p:sldId id="271" r:id="rId13"/>
    <p:sldId id="715" r:id="rId14"/>
    <p:sldId id="694" r:id="rId15"/>
    <p:sldId id="695" r:id="rId16"/>
    <p:sldId id="679" r:id="rId17"/>
    <p:sldId id="714" r:id="rId18"/>
    <p:sldId id="727" r:id="rId19"/>
    <p:sldId id="687" r:id="rId20"/>
    <p:sldId id="680" r:id="rId21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8" d="100"/>
          <a:sy n="188" d="100"/>
        </p:scale>
        <p:origin x="2381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70727-ED17-4CE0-B1FE-78E999B494BC}" type="datetimeFigureOut">
              <a:rPr lang="en-FI" smtClean="0"/>
              <a:t>21/08/2021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14719-BB69-419D-AFDD-05676B9FE88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9984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7B13964D-3E3A-4FB9-BBFA-EB11BAA3A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E10A4E78-04B0-44E6-9AAD-97673F48F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CDA9AE8-2353-440E-B1DB-3FAD7817D7C0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DD038278-E834-4C73-9113-39E7724C7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8A7AF71A-F907-4B06-B0BA-9E780E43E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1212673449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98ACF-9FA4-4DA2-976A-808C4EEB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D431F7-C21A-4458-992F-E80D4873C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21647581"/>
      </p:ext>
    </p:extLst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D074B-2F81-4E66-9D35-A3C357B5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B5D5694-F1E9-4B35-AA5C-5AB78224A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490759489"/>
      </p:ext>
    </p:extLst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F45205-50A0-4028-95C9-EA68A4F23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112E84-D254-4A1E-831F-C203F56F6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FEA40DE-C267-414F-9DCC-508F25A83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46645800"/>
      </p:ext>
    </p:extLst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DB08B6-33D9-4651-8FF7-D15864AB6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FBF831-4188-47B4-8B2E-8434D5C32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42CCA4-4919-4C68-8505-D13673F6C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C537E75-4E86-4079-94D0-5CA364029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274556-CD72-46B6-AC67-D3823A5C0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2448676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8E7DCB-071A-4194-90C2-ABEFDBCF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4515365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673422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0A8725-43D4-4374-B632-B7F97E652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E7747F-D392-41CB-AB47-5A51A8A00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4AF89F-D4AF-4919-A800-998F834D3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831638298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95CFAB-4F10-4A0C-80EE-952CF3AA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C4FBDD3-8D84-44F4-A2DB-A7F0B9B35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FD06822-07EC-44A6-8008-ABAF1AA68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713594724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36E035-8764-43C5-897D-663A56029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5AE4ADE-633B-4844-B6DB-83919B65C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82713105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1FFFC15-08E7-4A60-B01A-ACDAFD543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B59B93C-3F78-4215-9217-094984057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63934409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Placeholder 1">
            <a:extLst>
              <a:ext uri="{FF2B5EF4-FFF2-40B4-BE49-F238E27FC236}">
                <a16:creationId xmlns:a16="http://schemas.microsoft.com/office/drawing/2014/main" id="{4F0E54EE-C425-408E-911E-710454CC5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33795" name="Text Placeholder 2">
            <a:extLst>
              <a:ext uri="{FF2B5EF4-FFF2-40B4-BE49-F238E27FC236}">
                <a16:creationId xmlns:a16="http://schemas.microsoft.com/office/drawing/2014/main" id="{A5251C13-4522-41D5-A7B4-406AA7287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85630811-E2A4-446C-838E-1364374D38AF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33797" name="Picture 36" descr="Birdlife-Suomi-logo">
            <a:extLst>
              <a:ext uri="{FF2B5EF4-FFF2-40B4-BE49-F238E27FC236}">
                <a16:creationId xmlns:a16="http://schemas.microsoft.com/office/drawing/2014/main" id="{066BF46B-9A39-4D64-A5B8-94C10DD3D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9B3C8136-254D-4502-875F-213DF457D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3193667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3D4B15-ED0A-431B-82AE-76FBA39B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678816-7AB1-4FBA-8C4A-A8E0329F1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98510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6E6A24-06E1-4B11-B656-F45118ABA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C64F8EC-6F23-4995-A847-68BE0CAB9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975563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1D4ED7-D58F-40D8-9317-1386B901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4711F9-A86B-4EA4-ACE0-06ABBAB22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33563" y="1484313"/>
            <a:ext cx="3349625" cy="484663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DD1BC40-8CCF-4009-B06D-6D270E9DA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5588" y="1484313"/>
            <a:ext cx="3351212" cy="484663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99093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9BB3E7-25F3-45AF-9BBF-18A80259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4858CB-DB8E-4637-BBC5-DA4DEBE8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49BF756-55F2-4597-946D-FFDB515D9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BC26CDD-2C7F-44F7-BCB2-D05700648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ED8C681-CA68-46DF-BA56-F816E65F2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66708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6E8B98-3751-4CE1-AF26-02F20E02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2670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096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952A59-7CFD-43B2-83DE-FE97C3D67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C61A8F-0CF3-4FAB-8DBE-76FBDE776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6C13954-45C8-4493-B24F-72BB27B48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199633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6AF112-D50C-41EB-B3A1-4A666FBFC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5E49CF9-A5EA-428B-8389-3FC6B33EC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1FDEA2E-2B4A-4A02-AED1-BA96EFC8C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274917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16965E-2BFB-462D-BC6B-4D310F04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B57F871-0DE1-42C1-9B1D-B81B32E31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7889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9A85ECF-C444-4FE0-88CB-1ECF514C5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64313" y="188913"/>
            <a:ext cx="212248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0F6056-47B7-4E7A-B6AB-76AB33C88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5263" y="188913"/>
            <a:ext cx="6216650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2923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445E11-08FE-4BF8-BBA5-70EF10328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E77A49C-4277-4FFE-B480-49ED60211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E5D74C-3DD1-487F-9263-DA87EBF5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E608C00-76DB-49F5-A487-508B20D6E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51015C-17CB-4900-BAE0-9EFD97D2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F3A6E-1E13-4479-A606-1DFEA2D3037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98715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38AB96-2AC4-4B2C-9685-243F527D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C3121D3-20AA-4BF7-BE1A-D57A55D05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AAC894-95D7-48A0-8E01-6FBDF14C9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4E9F5B-2F15-4F7D-9D92-1F32AB5B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30D929-584E-414D-94BD-CDA8368E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B6B3F-CEC7-43AB-B35A-2B2C58214CF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89347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BE3C43-D15C-4854-A37E-E86D25014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36C17E-153F-43F0-8A19-84BD1E397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045F053-9451-4E87-8DBB-F3A86CD4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0F99EE6-4424-44AD-A7B9-F8B4D7F29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F6106E-9F59-4121-AC76-3E47FA5C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E5954-C46F-4CC1-95D9-0E15D1260DA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15320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F6D01F-BD0F-48F7-BD5E-31C21E6B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AA0022-A1C9-454B-B1BC-9137E2E19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0D441D3-A724-4F1B-8D2C-3325FB8F0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D49AB2D-14BE-4F25-9F9F-5311E866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A8E446-6298-4024-988C-093BEC5EC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6B5EBC6-186D-4284-8638-66CFFB7F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8A9A7-C73A-4C1D-A871-D5ADEABE4194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83795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7A613C-6661-48B5-AECA-5CA9F696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7194FB-5741-4405-AC72-502933631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AD885D8-249F-4CE8-8471-6B3172B34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F109ADA-8D8C-4864-AD31-8A0044728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8FF822-E1D6-4496-B6A4-FBB2CB36A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702C549-0394-4F85-9440-7224BDB5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84A8E13-1E89-42DC-BFD2-EF77108A0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F8EC3AC-AF4B-4183-9C4D-316C61A7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A8DC3-631F-46C4-81B4-EF11DC47B33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964387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5A8B24-8804-4547-88F7-2CAD0A8C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943D55D-A012-4D9F-AC47-81502B8E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8ACF0A5-3ABC-4C76-9597-17161F90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AAF418B-2715-450C-AE53-E93FB6DA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67B67-BA75-476A-A025-674E941BA80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9445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D07F2AC-39F2-4482-8620-C80529DA5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26517E6-854F-42A9-9549-776EF0A96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EEDD17B-5948-4024-B586-1C812C97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18445-B71F-438D-8A0C-760DD86846D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319919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3B2BCE-4E2F-4CB5-A3DE-C5A65D9D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F767D7-5094-4F96-934E-E5ABCA237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A9F73F7-CAB2-4370-AD86-5E71F4319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CE516D-0067-43B2-940E-2D8F89BD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8F3D7B4-681F-40E0-BB46-022C0F07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40D87CC-CCED-47F9-9276-1F524B0B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C0C6A-F41F-4143-BDBC-637B01E8F50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61182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FC36F9-3185-4CA2-B3C5-71359B3D2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C6C0C08-998B-4C33-92B0-551466CC8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2DF12F1-9F35-4226-BE66-8E137F442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F07103-EF1B-49D3-AE0A-8C7EEAEB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F3ADA33-61FA-4793-9438-6D8E8574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28C7D05-26B7-45BB-8F5C-3173A732C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F9BB2-BDFF-47B1-9D0A-A0D3AADD005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34716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185449-1900-4D5B-ADFA-D19E74F9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EA4065E-595A-4C6D-84E0-372B68240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FE7CE30-EC07-4DDB-825A-9997A1F0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5F6C0D-8002-43F7-9904-CF46E0DB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2491B5-3C0B-49E8-A4BA-AB042FB73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9F9B-E4B6-40F9-A6B4-2C4BE1717235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12229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CA1CFCF-8439-4D8F-B4DD-0EA140B91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C997111-AFE5-4693-9BD2-1C18BB8AE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CE2D11-1161-4FA3-AB58-04A1D888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53CAC5-F0DE-4A45-8A9F-886DF808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0D3FA3-5FA0-4907-9370-4726153A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21CCE-EAEF-452A-A100-3CF67257990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3003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03104C-1311-4D40-8DF8-F13810975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E483A74-7B7D-476D-BF26-4964F2099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05AB88-DA9C-4808-8878-D450ABC79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141710F-B681-4C3C-A276-1B497AE5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3CDA0B-0025-43CD-B6B6-4D0E8675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D5C0D-D12A-4856-8E9D-63D35C43006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938335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25C2E7-C02D-4B2B-B771-CFB40804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1F51C0-4406-4D1E-BAD2-E78E9B4BC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3E783E-9A18-49F5-86C3-57E173CEF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3428D9-2244-467F-9B53-FA7D3234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76970B-7ED5-4515-8221-EB10948B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61A54-E797-4112-8357-B7F58E6DCFA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375460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871694-DD5C-4EFA-B0AC-3679BB6A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7FAC1E-ABE2-4C1B-B4AB-84DADAD3C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BE776BC-8C00-4C8C-B58D-C117AFAD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6B013F-69AB-4FF7-B55E-626247EF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485C1-3CD3-4560-8214-6C792D06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37DD4-2083-4448-B6C2-6E69B1B8D1AD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13513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ABE25D-C2A1-46C1-B9D8-49CCB0775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CE92DFA-840C-42E2-9B3B-C483C08501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A41146-A748-4161-B8A1-AFB1532FB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402432-604F-4D38-819E-5F0D7E71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76A30F-12E7-4674-8020-2F6BDB17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99C1C18-CA4F-456F-95E9-FBC451142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FF02D-8F2B-43E5-B0EA-7F59B696C8B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263671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EACF92-0C50-42FC-A176-042821DC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337EE08-6038-4673-AA0E-2A91F0D2A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BDA9D8F-D10F-4B01-B585-6E3287185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C2AF833-2458-4D7B-A5F2-871E5F8EC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B8AE5A-2738-4C64-9BD2-4FA673D45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A493E43-BE06-4651-AD38-F15356AC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6E06482-9DE4-45C0-ADA3-E79B7721B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5DE65AE-06A9-4E23-9324-D0E6449C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B1F61-4A6D-497D-B5C0-182F772A99F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77931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49DD7F-39A8-45E0-8EB2-7C447623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60A14F7-B4D2-4EC3-AAAE-E3E537FF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0BB2DB1-5EE7-494C-A9CB-6FCF8F46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AC3CF66-F544-4304-AE18-787772A4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DCF85-7E07-45FC-872B-043022EDBAC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68319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55EB39E-5199-4DDA-A790-326C8ADEE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124FCCE-AB82-4FCE-B1C8-3B92A92B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1E55B8-690A-4B5E-9605-76F70272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D88BC-F5F3-4237-BC1B-DACAF7A35C8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25283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64C069-3626-46EC-BD36-68690A2AA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946A11-16B8-4C98-B422-8CD397977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34BBD8-4D80-4CC8-B649-F6FC26A5A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11BDD5E-2FB2-4CB9-8FD2-31F04166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308FD2E-E80D-4A80-8566-98CDDC1D4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6C8E862-0EF2-43A4-824B-8FADC08D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4032D-869B-4137-AD2B-6CAC464121B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23172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3FA2BC-43E7-4E66-974B-C69DDAA3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15CE8A7-AD91-4717-AF0B-7565AE37E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D9F2046-9F26-45A7-8C88-0D9F18F8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4D10375-4336-4F6A-91AE-AEC549E3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611AF5D-3B66-411D-BE7B-611AD45AB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9D3DDFA-B022-44CC-91EA-E63C7E2C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DE5BD-4EE9-4227-81B2-25BD9092226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90620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15CF38-2CB0-4009-9398-3D6CA4C2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8D508F1-A918-4565-9094-649C8DC4B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2FF945-54A9-4238-B309-03A7244AE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44E1CD-3E3A-4ADB-ABD2-DB7B554C9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8DFB08B-CDE5-4438-AD4B-39429AE0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5F5C7-6919-4DB5-A790-19EE33BE9D0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80429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3735A16-6439-48C6-9751-A5BEADE1B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8B38303-786A-4426-B3EC-83156FA7D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45B19E-7053-48AE-9BCB-1A0B0A355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812D8C-BB84-479F-9239-AC0D62EAF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4D7D32-E1DD-404E-98E7-77E4E2EC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E1583-76C6-405B-A108-91B46A766D1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050683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C83CA7-7A39-4956-ACAC-978F2DD01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F9EAB01-0E06-4F68-ACB5-3086249B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C23759-067C-4BAD-8CCB-064AA36D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9396CAD-AA7C-491A-8352-BF4306851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9822D1-2690-4DCE-9842-FB60B0B1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F2693-8E5C-40F3-965B-340D1EB482D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520481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10ECB6-9C92-4CB7-A85D-52652F94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9F428B-B2EA-4C19-8FB7-543284DE6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8C7C96F-4694-4750-803C-3F02BE2B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F5F6B5-483F-4416-B88A-3C31B974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F71030-C82C-4F3B-A67B-D39C22833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26556-059F-458A-BFAB-358AE7BA15C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250919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D30FF4-A3AF-4B8A-A048-6C03A297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754E93-F2D5-4E13-B213-0DA36CFDE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D08D26F-7F4A-4C65-BB50-701D006A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C504A-F877-411D-9E19-DAB96D661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B3FD1E-E962-4A16-AEDC-E00ECD2D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76D5A-5601-42E1-A325-D29252DF956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402870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7E924-49EB-48C8-A8FC-373301DB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D45686-4701-4558-89BB-82A76BCD9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ABC5C4C-6650-404C-8E82-5286084C2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9C26507-8837-4804-A16C-92679A0E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AACC604-72C4-458D-B887-4CF9A07EB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4B9AE47-7028-4DA5-A70A-D1328C3D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7ED0C-307A-48D8-9F28-013550BD350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803599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3F52C4-C0D4-482F-8E72-6BF1F617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975D95-5F2A-4947-B8C3-A2E014CCC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ED57EE-6E80-4A04-AC1D-B87767789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3FCB5A2-D85B-49E6-AC65-808C51D85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5B66AB8-605E-4AFF-A75C-0CDB38781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5A04DAD-267D-4D0C-BF0C-54F1910F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EBE04F3-B18E-4EED-AA1F-32F3439E5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E96382F-AF16-482D-ADCB-A96C7BE0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A94B4-7941-4ABC-B1C1-F9D2A925F7EC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328242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245B85-5A9E-40F6-88B8-29483B24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35EFA87-1FCA-4F93-B6C2-E1486925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8CA3851-AF85-4D87-BF25-6B8CE417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319596-1E5B-4FE2-A50C-BD04F285A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D336C-BF7C-476E-A973-646A8A3C271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379984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C6EE102-D287-45AE-8961-553C2D02A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D469D43-3BCD-4E3A-B6D2-7DFD50FA5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1E19E81-B7DE-4572-B10A-A493D110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406E4-1CFA-456B-A27B-7154AFD3E99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722624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B0A5BE-BB9E-468C-B960-68254201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93386B-3768-41A5-816F-D771E99F3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2035F74-B72B-41B3-BB92-B8BA38F4D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6CEDC64-C22A-47DE-B3D1-E1ECCE47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61D9217-B79A-4AD3-A387-5C83DFA7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3434F8A-4ADB-4963-B799-FCC46AA85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69240-18C7-4073-B5B7-648725CACBC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544327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908813-1020-4A7D-A61A-06D6C8AFD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6F102D6-1B18-4462-A2FE-1486CDB83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97CACBD-EBAA-4D52-A4E1-F3DA93453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8062154-74DB-46D5-BB22-AEB70846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3ACBD08-C12D-4ECF-9707-71B190CF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2E400CC-7EB6-4EA9-A95B-A3A6D9A9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4FC5-3B61-4D58-B941-A23658A6055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846735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33093B-C4C5-4C5D-8053-03D8E75F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D53E088-3A7A-45D1-A3F2-03C508CF5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71D6C8-47AB-45FF-9A9E-53F8F761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4B768C-9104-43F5-8568-A958DEB0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FC596F-163F-4789-9E7F-47B5EABE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22781-C803-4098-A610-DE186A024CB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256726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F80A661-FCC9-4C68-ADF6-B9DC83218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7898344-0BB4-4890-A00A-796767B62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6E3925E-BEB1-43AA-A322-14274F4A7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E0FCA9-62F2-4B97-9CEC-EE7789DF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422FA7-F3AD-4587-8F07-507263774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3298B-9579-4C2A-ABD9-D871E68F5FF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8892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9AC7B258-9D25-4533-9C91-25E1AB20F0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600" y="119063"/>
            <a:ext cx="7453313" cy="933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 dirty="0" err="1"/>
              <a:t>Muokkaa</a:t>
            </a:r>
            <a:r>
              <a:rPr lang="en-US" altLang="fi-FI" dirty="0"/>
              <a:t> </a:t>
            </a:r>
            <a:r>
              <a:rPr lang="en-US" altLang="fi-FI" dirty="0" err="1"/>
              <a:t>perustyyl</a:t>
            </a:r>
            <a:r>
              <a:rPr lang="en-US" altLang="fi-FI" dirty="0"/>
              <a:t>. </a:t>
            </a:r>
            <a:r>
              <a:rPr lang="en-US" altLang="fi-FI" dirty="0" err="1"/>
              <a:t>napsautt</a:t>
            </a:r>
            <a:r>
              <a:rPr lang="en-US" altLang="fi-FI" dirty="0"/>
              <a:t>.</a:t>
            </a:r>
            <a:endParaRPr lang="en-GB" altLang="fi-FI" dirty="0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08898662-5D8B-4840-8026-3CCA079D6B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220032EA-7FBA-4F2D-A552-8D20AC7AB732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814E2E4F-7B0A-46AE-A815-CF2E58587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B8FB8606-467D-41AE-AD5A-8686AA494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7" name="Tekstiruutu 9">
            <a:extLst>
              <a:ext uri="{FF2B5EF4-FFF2-40B4-BE49-F238E27FC236}">
                <a16:creationId xmlns:a16="http://schemas.microsoft.com/office/drawing/2014/main" id="{FD9AF7FB-8D36-4A0E-9F68-6392F1C690B0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343034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ru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Placeholder 1">
            <a:extLst>
              <a:ext uri="{FF2B5EF4-FFF2-40B4-BE49-F238E27FC236}">
                <a16:creationId xmlns:a16="http://schemas.microsoft.com/office/drawing/2014/main" id="{F15C72CF-2C90-485A-B8A8-F3709BA680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5263" y="1889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32771" name="Text Placeholder 2">
            <a:extLst>
              <a:ext uri="{FF2B5EF4-FFF2-40B4-BE49-F238E27FC236}">
                <a16:creationId xmlns:a16="http://schemas.microsoft.com/office/drawing/2014/main" id="{50791104-03D3-48F8-B86A-34B95DA27C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33563" y="1484313"/>
            <a:ext cx="6853237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1DC5F57B-E5F1-4287-A095-61CFE1DC6ABB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32773" name="Picture 36" descr="Birdlife-Suomi-logo">
            <a:extLst>
              <a:ext uri="{FF2B5EF4-FFF2-40B4-BE49-F238E27FC236}">
                <a16:creationId xmlns:a16="http://schemas.microsoft.com/office/drawing/2014/main" id="{4341D43F-0EBE-463C-B70C-B60C80A9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784D0537-0C38-4C6E-939B-BF261062F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370427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4659B7B-E70F-4CD1-B600-5A7161C50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0076E28-AED8-40A1-B447-D4B3D22E28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E409F219-8A26-4532-95CC-CD11179B60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77D78F6D-CBC7-4D40-A74D-37E9B521B7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D5191A43-E5C6-4662-87EC-7A915F9D4D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1EFDEFA-CE17-49DF-B167-8A46CAF1A3A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4623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B888951-FD5C-447D-9F11-69C9BA3AE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330189B-7ABA-44C0-911B-92DE26F5F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723559A2-840E-472D-A3E1-46076D8AD8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695841DB-D6D1-4547-B86C-4FD80F0E7F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EF5EB228-4239-48AD-9231-D2DAE09BCFE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4D5EB8E-021A-419F-8EC0-8AA4743736C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3595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0BB66A8-4C5B-4A64-8944-589A77AB6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4C2A9B3-1A4D-440F-9F4F-81B06529F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C7109FC9-50D5-4DA1-BC9A-C918597E7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D748D683-4CE7-4403-9CA8-246F2CD5F3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fi-FI" altLang="fi-FI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483A7F19-2DFD-4C55-AD3A-DC45D78B26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DBAE7E9-46D7-486D-9EDE-09AAFBA6F34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8257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tukuva.fi/" TargetMode="External"/><Relationship Id="rId2" Type="http://schemas.openxmlformats.org/officeDocument/2006/relationships/hyperlink" Target="http://www.birdlife.fi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fi-FI" dirty="0"/>
              <a:t>LINTUVISA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552728" cy="3793976"/>
          </a:xfrm>
        </p:spPr>
        <p:txBody>
          <a:bodyPr>
            <a:normAutofit lnSpcReduction="10000"/>
          </a:bodyPr>
          <a:lstStyle/>
          <a:p>
            <a:r>
              <a:rPr lang="fi-FI" dirty="0"/>
              <a:t>Harjoitus </a:t>
            </a:r>
            <a:r>
              <a:rPr lang="en-FI" dirty="0"/>
              <a:t>4: </a:t>
            </a:r>
            <a:r>
              <a:rPr lang="en-FI" dirty="0" err="1"/>
              <a:t>petolinnut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pöllöt</a:t>
            </a:r>
            <a:endParaRPr lang="fi-FI" dirty="0"/>
          </a:p>
          <a:p>
            <a:r>
              <a:rPr lang="fi-FI" dirty="0"/>
              <a:t>Luokat </a:t>
            </a:r>
            <a:r>
              <a:rPr lang="en-FI" dirty="0"/>
              <a:t>7</a:t>
            </a:r>
            <a:r>
              <a:rPr lang="fi-FI" dirty="0"/>
              <a:t>–</a:t>
            </a:r>
            <a:r>
              <a:rPr lang="en-FI" dirty="0"/>
              <a:t>9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avoin</a:t>
            </a:r>
            <a:r>
              <a:rPr lang="en-FI" dirty="0"/>
              <a:t> </a:t>
            </a:r>
            <a:r>
              <a:rPr lang="en-FI" dirty="0" err="1"/>
              <a:t>sarja</a:t>
            </a:r>
            <a:br>
              <a:rPr lang="fi-FI" dirty="0"/>
            </a:br>
            <a:endParaRPr lang="fi-FI" dirty="0"/>
          </a:p>
          <a:p>
            <a:r>
              <a:rPr lang="fi-FI" dirty="0">
                <a:hlinkClick r:id="rId2"/>
              </a:rPr>
              <a:t>www.birdlife.fi</a:t>
            </a:r>
            <a:endParaRPr lang="fi-FI" dirty="0"/>
          </a:p>
          <a:p>
            <a:r>
              <a:rPr lang="fi-FI" dirty="0">
                <a:hlinkClick r:id="rId3"/>
              </a:rPr>
              <a:t>www.lintukuva.fi</a:t>
            </a:r>
            <a:endParaRPr lang="fi-FI" dirty="0"/>
          </a:p>
          <a:p>
            <a:endParaRPr lang="fi-FI" dirty="0"/>
          </a:p>
          <a:p>
            <a:r>
              <a:rPr lang="fi-FI" dirty="0"/>
              <a:t>BirdLife Suomi ry</a:t>
            </a:r>
          </a:p>
        </p:txBody>
      </p:sp>
      <p:sp>
        <p:nvSpPr>
          <p:cNvPr id="45058" name="AutoShape 2" descr="https://docs.google.com/viewer?attid=0.1&amp;pid=gmail&amp;thid=136e890c88450c16&amp;url=https%3A%2F%2Fmail.google.com%2Fmail%2Fu%2F0%2F%3Fui%3D2%26ik%3Dbbbe1918c1%26view%3Datt%26th%3D136e890c88450c16%26attid%3D0.1%26disp%3Dsafe%26realattid%3Dfile0%26zw&amp;docid=0f1dddf1623ebb99e7079750a3d21f3f%7C6a16c3b44312c991a624500cc7010bf8&amp;a=bi&amp;pagenumber=1&amp;w=89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Piekana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19589" y="1109202"/>
            <a:ext cx="6733150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02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Suopöllö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3231" y="1109202"/>
            <a:ext cx="6425865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2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75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Sinisuohaukka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3689" y="1109202"/>
            <a:ext cx="6339662" cy="502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3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55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Kanahaukka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8516" y="1109202"/>
            <a:ext cx="7195295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4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752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Merikotka</a:t>
            </a:r>
          </a:p>
        </p:txBody>
      </p:sp>
      <p:pic>
        <p:nvPicPr>
          <p:cNvPr id="1026" name="Picture 2" descr="http://www.lintukuva.fi/lajikuvat/halalb/6halalb230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897" y="1124744"/>
            <a:ext cx="6571016" cy="493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FE5880A3-DE29-46C8-BE7D-2902710C8FCF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5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Tuulihaukka</a:t>
            </a:r>
          </a:p>
        </p:txBody>
      </p:sp>
      <p:pic>
        <p:nvPicPr>
          <p:cNvPr id="3074" name="Picture 2" descr="http://www.lintukuva.fi/lajikuvat/faltin/1faltin200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37740"/>
            <a:ext cx="7344816" cy="489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1DDCDBA8-69D7-466F-9928-A74F274F39E7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6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458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Ruskosuohaukka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11012" y="1052736"/>
            <a:ext cx="7350303" cy="49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7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Muuttohaukka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2884" y="1109202"/>
            <a:ext cx="7286560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8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0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Huuhkaja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2264" y="1358455"/>
            <a:ext cx="6527800" cy="428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9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841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Varpuspöllö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2264" y="1326904"/>
            <a:ext cx="6527800" cy="435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10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88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Varpushaukka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55711" y="1052736"/>
            <a:ext cx="6260905" cy="49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11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305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Nuolihaukka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01979" y="1109202"/>
            <a:ext cx="6968369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12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910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Sarvipöllö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0937" y="1109202"/>
            <a:ext cx="6790453" cy="478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13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764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Hiirihaukka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2264" y="1191996"/>
            <a:ext cx="6527800" cy="462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14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458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 err="1"/>
              <a:t>Sääksi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55711" y="1214476"/>
            <a:ext cx="6260905" cy="457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F59B27E-8299-47C2-8737-CC3C4236AD7E}"/>
              </a:ext>
            </a:extLst>
          </p:cNvPr>
          <p:cNvSpPr txBox="1"/>
          <p:nvPr/>
        </p:nvSpPr>
        <p:spPr>
          <a:xfrm>
            <a:off x="323528" y="188640"/>
            <a:ext cx="957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4400" dirty="0">
                <a:latin typeface="+mj-lt"/>
              </a:rPr>
              <a:t>15</a:t>
            </a:r>
            <a:r>
              <a:rPr lang="fi-FI" sz="4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291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0000001">
  <a:themeElements>
    <a:clrScheme name="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ukautettu suunnittelumalli">
  <a:themeElements>
    <a:clrScheme name="Mukautettu suunnittelumall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ukautettu suunnittelumall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Mukautettu suunnittelumall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kautettu suunnittelumall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kautettu suunnittelumall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kautettu suunnittelumall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kautettu suunnittelumall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kautettu suunnittelumall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kautettu suunnittelumall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ukautettu suunnittelumalli">
  <a:themeElements>
    <a:clrScheme name="1_Mukautettu suunnittelumall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ukautettu suunnittelumall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Mukautettu suunnittelumall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ukautettu suunnittelumall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ukautettu suunnittelumall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ukautettu suunnittelumall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ukautettu suunnittelumall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ukautettu suunnittelumall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ukautettu suunnittelumall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ukautettu suunnittelumalli">
  <a:themeElements>
    <a:clrScheme name="2_Mukautettu suunnittelumall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Mukautettu suunnittelumall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Mukautettu suunnittelumall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ukautettu suunnittelumall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ukautettu suunnittelumall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ukautettu suunnittelumall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ukautettu suunnittelumall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ukautettu suunnittelumall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ukautettu suunnittelumall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birdlife-suomi.esityspohja4</Template>
  <TotalTime>362</TotalTime>
  <Words>73</Words>
  <Application>Microsoft Office PowerPoint</Application>
  <PresentationFormat>On-screen Show (4:3)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Segoe UI</vt:lpstr>
      <vt:lpstr>Verdana</vt:lpstr>
      <vt:lpstr>1_Ppt0000001</vt:lpstr>
      <vt:lpstr>Ppt0000001</vt:lpstr>
      <vt:lpstr>Mukautettu suunnittelumalli</vt:lpstr>
      <vt:lpstr>1_Mukautettu suunnittelumalli</vt:lpstr>
      <vt:lpstr>2_Mukautettu suunnittelumalli</vt:lpstr>
      <vt:lpstr>LINTUVISA</vt:lpstr>
      <vt:lpstr>Piekana</vt:lpstr>
      <vt:lpstr>Suopöllö</vt:lpstr>
      <vt:lpstr>Sinisuohaukka</vt:lpstr>
      <vt:lpstr>Kanahaukka</vt:lpstr>
      <vt:lpstr>Merikotka</vt:lpstr>
      <vt:lpstr>Tuulihaukka</vt:lpstr>
      <vt:lpstr>Ruskosuohaukka</vt:lpstr>
      <vt:lpstr>Muuttohaukka</vt:lpstr>
      <vt:lpstr>Huuhkaja</vt:lpstr>
      <vt:lpstr>Varpuspöllö</vt:lpstr>
      <vt:lpstr>Varpushaukka</vt:lpstr>
      <vt:lpstr>Nuolihaukka</vt:lpstr>
      <vt:lpstr>Sarvipöllö</vt:lpstr>
      <vt:lpstr>Hiirihaukka</vt:lpstr>
      <vt:lpstr>Sääksi</vt:lpstr>
    </vt:vector>
  </TitlesOfParts>
  <Company>Limingan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LINTUVISA 2013</dc:title>
  <dc:creator>Järjestelmänvalvoja</dc:creator>
  <cp:lastModifiedBy>mis</cp:lastModifiedBy>
  <cp:revision>65</cp:revision>
  <dcterms:created xsi:type="dcterms:W3CDTF">2013-02-21T08:02:45Z</dcterms:created>
  <dcterms:modified xsi:type="dcterms:W3CDTF">2021-08-21T09:44:00Z</dcterms:modified>
</cp:coreProperties>
</file>